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Josefin Slab"/>
      <p:regular r:id="rId19"/>
      <p:bold r:id="rId20"/>
      <p:italic r:id="rId21"/>
      <p:boldItalic r:id="rId22"/>
    </p:embeddedFont>
    <p:embeddedFont>
      <p:font typeface="Catamaran"/>
      <p:regular r:id="rId23"/>
      <p:bold r:id="rId24"/>
    </p:embeddedFont>
    <p:embeddedFont>
      <p:font typeface="Anton"/>
      <p:regular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Saira Semi Condensed"/>
      <p:regular r:id="rId34"/>
      <p:bold r:id="rId35"/>
    </p:embeddedFont>
    <p:embeddedFont>
      <p:font typeface="Josefi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">
          <p15:clr>
            <a:srgbClr val="9AA0A6"/>
          </p15:clr>
        </p15:guide>
        <p15:guide id="2" orient="horz" pos="1543">
          <p15:clr>
            <a:srgbClr val="9AA0A6"/>
          </p15:clr>
        </p15:guide>
        <p15:guide id="3" orient="horz" pos="16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EEDE17-5B00-4A71-B1E4-9EA52F41397B}">
  <a:tblStyle styleId="{C6EEDE17-5B00-4A71-B1E4-9EA52F4139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 orient="horz"/>
        <p:guide pos="1543" orient="horz"/>
        <p:guide pos="169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bold.fntdata"/><Relationship Id="rId22" Type="http://schemas.openxmlformats.org/officeDocument/2006/relationships/font" Target="fonts/JosefinSlab-boldItalic.fntdata"/><Relationship Id="rId21" Type="http://schemas.openxmlformats.org/officeDocument/2006/relationships/font" Target="fonts/JosefinSlab-italic.fntdata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SairaSemiCondensed-bold.fntdata"/><Relationship Id="rId12" Type="http://schemas.openxmlformats.org/officeDocument/2006/relationships/slide" Target="slides/slide6.xml"/><Relationship Id="rId34" Type="http://schemas.openxmlformats.org/officeDocument/2006/relationships/font" Target="fonts/SairaSemiCondensed-regular.fntdata"/><Relationship Id="rId15" Type="http://schemas.openxmlformats.org/officeDocument/2006/relationships/slide" Target="slides/slide9.xml"/><Relationship Id="rId37" Type="http://schemas.openxmlformats.org/officeDocument/2006/relationships/font" Target="fonts/JosefinSans-bold.fntdata"/><Relationship Id="rId14" Type="http://schemas.openxmlformats.org/officeDocument/2006/relationships/slide" Target="slides/slide8.xml"/><Relationship Id="rId36" Type="http://schemas.openxmlformats.org/officeDocument/2006/relationships/font" Target="fonts/JosefinSans-regular.fntdata"/><Relationship Id="rId17" Type="http://schemas.openxmlformats.org/officeDocument/2006/relationships/slide" Target="slides/slide11.xml"/><Relationship Id="rId39" Type="http://schemas.openxmlformats.org/officeDocument/2006/relationships/font" Target="fonts/Josefi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JosefinSans-italic.fntdata"/><Relationship Id="rId19" Type="http://schemas.openxmlformats.org/officeDocument/2006/relationships/font" Target="fonts/Josefin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9f444b5a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9f444b5a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ae60781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ae60781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d09eb8f26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d09eb8f26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d09eb8f26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d09eb8f26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bb376f54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bb376f54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b376f54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bb376f54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d09eb8f2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d09eb8f2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bb376f548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bb376f548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ae607811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ae607811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3841c5cd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3841c5c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ae607811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ae607811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ae607811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ae607811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9300" y="896800"/>
            <a:ext cx="30330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9300" y="3979475"/>
            <a:ext cx="19947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457745" y="158584"/>
            <a:ext cx="10036747" cy="4508685"/>
            <a:chOff x="-457745" y="158584"/>
            <a:chExt cx="10036747" cy="450868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614180" y="3126797"/>
              <a:ext cx="1072672" cy="414947"/>
              <a:chOff x="3982050" y="663325"/>
              <a:chExt cx="992388" cy="55832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5727630" y="293522"/>
              <a:ext cx="1072672" cy="414947"/>
              <a:chOff x="3982050" y="663325"/>
              <a:chExt cx="992388" cy="55832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" name="Google Shape;17;p2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8" name="Google Shape;18;p2"/>
            <p:cNvSpPr/>
            <p:nvPr/>
          </p:nvSpPr>
          <p:spPr>
            <a:xfrm rot="10800000">
              <a:off x="3472862" y="1126547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9" name="Google Shape;19;p2"/>
            <p:cNvGrpSpPr/>
            <p:nvPr/>
          </p:nvGrpSpPr>
          <p:grpSpPr>
            <a:xfrm>
              <a:off x="4464580" y="4252322"/>
              <a:ext cx="1072672" cy="414947"/>
              <a:chOff x="4094664" y="28704"/>
              <a:chExt cx="992388" cy="5583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094664" y="296504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1" name="Google Shape;21;p2"/>
              <p:cNvSpPr/>
              <p:nvPr/>
            </p:nvSpPr>
            <p:spPr>
              <a:xfrm rot="10800000">
                <a:off x="4282177" y="28704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-457745" y="3630659"/>
              <a:ext cx="1072672" cy="414947"/>
              <a:chOff x="3982050" y="663325"/>
              <a:chExt cx="992388" cy="558325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" name="Google Shape;24;p2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5" name="Google Shape;25;p2"/>
            <p:cNvSpPr/>
            <p:nvPr/>
          </p:nvSpPr>
          <p:spPr>
            <a:xfrm rot="10800000">
              <a:off x="8709012" y="19969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" name="Google Shape;26;p2"/>
            <p:cNvSpPr/>
            <p:nvPr/>
          </p:nvSpPr>
          <p:spPr>
            <a:xfrm rot="10800000">
              <a:off x="-156763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7" name="Google Shape;27;p2"/>
          <p:cNvSpPr/>
          <p:nvPr/>
        </p:nvSpPr>
        <p:spPr>
          <a:xfrm>
            <a:off x="0" y="4946300"/>
            <a:ext cx="9144000" cy="19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/>
          <p:nvPr/>
        </p:nvSpPr>
        <p:spPr>
          <a:xfrm>
            <a:off x="4409758" y="485228"/>
            <a:ext cx="327000" cy="327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4549332" y="-312227"/>
            <a:ext cx="47100" cy="74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4103231" y="216793"/>
            <a:ext cx="939900" cy="429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-180975" y="647700"/>
            <a:ext cx="9725025" cy="4495800"/>
          </a:xfrm>
          <a:custGeom>
            <a:rect b="b" l="l" r="r" t="t"/>
            <a:pathLst>
              <a:path extrusionOk="0" h="179832" w="389001">
                <a:moveTo>
                  <a:pt x="172212" y="0"/>
                </a:moveTo>
                <a:lnTo>
                  <a:pt x="208026" y="0"/>
                </a:lnTo>
                <a:lnTo>
                  <a:pt x="389001" y="179832"/>
                </a:lnTo>
                <a:lnTo>
                  <a:pt x="0" y="179451"/>
                </a:lnTo>
                <a:close/>
              </a:path>
            </a:pathLst>
          </a:custGeom>
          <a:solidFill>
            <a:srgbClr val="F3F3F3">
              <a:alpha val="16069"/>
            </a:srgbClr>
          </a:solidFill>
          <a:ln>
            <a:noFill/>
          </a:ln>
        </p:spPr>
      </p:sp>
      <p:grpSp>
        <p:nvGrpSpPr>
          <p:cNvPr id="121" name="Google Shape;121;p11"/>
          <p:cNvGrpSpPr/>
          <p:nvPr/>
        </p:nvGrpSpPr>
        <p:grpSpPr>
          <a:xfrm>
            <a:off x="-360225" y="487009"/>
            <a:ext cx="9504225" cy="4671191"/>
            <a:chOff x="-360225" y="487009"/>
            <a:chExt cx="9504225" cy="4671191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11"/>
            <p:cNvGrpSpPr/>
            <p:nvPr/>
          </p:nvGrpSpPr>
          <p:grpSpPr>
            <a:xfrm>
              <a:off x="-360225" y="616527"/>
              <a:ext cx="877171" cy="545763"/>
              <a:chOff x="3982050" y="663325"/>
              <a:chExt cx="992388" cy="558325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125" name="Google Shape;125;p11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126" name="Google Shape;126;p11"/>
            <p:cNvSpPr/>
            <p:nvPr/>
          </p:nvSpPr>
          <p:spPr>
            <a:xfrm flipH="1" rot="10800000">
              <a:off x="8274000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127" name="Google Shape;127;p11"/>
            <p:cNvSpPr/>
            <p:nvPr/>
          </p:nvSpPr>
          <p:spPr>
            <a:xfrm rot="10800000">
              <a:off x="6089063" y="4870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</p:grpSp>
      <p:sp>
        <p:nvSpPr>
          <p:cNvPr id="128" name="Google Shape;128;p11"/>
          <p:cNvSpPr txBox="1"/>
          <p:nvPr>
            <p:ph hasCustomPrompt="1" type="title"/>
          </p:nvPr>
        </p:nvSpPr>
        <p:spPr>
          <a:xfrm>
            <a:off x="3305300" y="1714500"/>
            <a:ext cx="5119800" cy="12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b="1" sz="8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3305175" y="2944150"/>
            <a:ext cx="5119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0" name="Google Shape;130;p11"/>
          <p:cNvGrpSpPr/>
          <p:nvPr/>
        </p:nvGrpSpPr>
        <p:grpSpPr>
          <a:xfrm>
            <a:off x="-350713" y="158584"/>
            <a:ext cx="9494713" cy="4983916"/>
            <a:chOff x="-350713" y="158584"/>
            <a:chExt cx="9494713" cy="4983916"/>
          </a:xfrm>
        </p:grpSpPr>
        <p:sp>
          <p:nvSpPr>
            <p:cNvPr id="131" name="Google Shape;131;p11"/>
            <p:cNvSpPr/>
            <p:nvPr/>
          </p:nvSpPr>
          <p:spPr>
            <a:xfrm flipH="1" rot="10800000">
              <a:off x="-350713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grpSp>
          <p:nvGrpSpPr>
            <p:cNvPr id="132" name="Google Shape;132;p11"/>
            <p:cNvGrpSpPr/>
            <p:nvPr/>
          </p:nvGrpSpPr>
          <p:grpSpPr>
            <a:xfrm flipH="1">
              <a:off x="88258" y="2919272"/>
              <a:ext cx="535195" cy="414947"/>
              <a:chOff x="3982050" y="663325"/>
              <a:chExt cx="992388" cy="558325"/>
            </a:xfrm>
          </p:grpSpPr>
          <p:sp>
            <p:nvSpPr>
              <p:cNvPr id="133" name="Google Shape;133;p11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  <p:sp>
            <p:nvSpPr>
              <p:cNvPr id="134" name="Google Shape;134;p11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</p:grpSp>
        <p:sp>
          <p:nvSpPr>
            <p:cNvPr id="135" name="Google Shape;135;p11"/>
            <p:cNvSpPr/>
            <p:nvPr/>
          </p:nvSpPr>
          <p:spPr>
            <a:xfrm flipH="1" rot="10800000">
              <a:off x="8091062" y="459113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136" name="Google Shape;136;p11"/>
            <p:cNvSpPr/>
            <p:nvPr/>
          </p:nvSpPr>
          <p:spPr>
            <a:xfrm flipH="1" rot="10800000">
              <a:off x="7765237" y="5523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137" name="Google Shape;137;p11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/>
          <p:nvPr/>
        </p:nvSpPr>
        <p:spPr>
          <a:xfrm>
            <a:off x="5920525" y="-42625"/>
            <a:ext cx="3266000" cy="5200650"/>
          </a:xfrm>
          <a:custGeom>
            <a:rect b="b" l="l" r="r" t="t"/>
            <a:pathLst>
              <a:path extrusionOk="0" h="208026" w="130640">
                <a:moveTo>
                  <a:pt x="1095" y="1599"/>
                </a:moveTo>
                <a:lnTo>
                  <a:pt x="0" y="207645"/>
                </a:lnTo>
                <a:lnTo>
                  <a:pt x="129582" y="208026"/>
                </a:lnTo>
                <a:lnTo>
                  <a:pt x="130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719300" y="771250"/>
            <a:ext cx="16938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2" type="subTitle"/>
          </p:nvPr>
        </p:nvSpPr>
        <p:spPr>
          <a:xfrm>
            <a:off x="719300" y="14887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3" type="subTitle"/>
          </p:nvPr>
        </p:nvSpPr>
        <p:spPr>
          <a:xfrm>
            <a:off x="3725100" y="771250"/>
            <a:ext cx="16938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4" type="subTitle"/>
          </p:nvPr>
        </p:nvSpPr>
        <p:spPr>
          <a:xfrm>
            <a:off x="3725101" y="14887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5" type="subTitle"/>
          </p:nvPr>
        </p:nvSpPr>
        <p:spPr>
          <a:xfrm>
            <a:off x="6730900" y="771250"/>
            <a:ext cx="16938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6" type="subTitle"/>
          </p:nvPr>
        </p:nvSpPr>
        <p:spPr>
          <a:xfrm>
            <a:off x="6730901" y="14887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7" type="subTitle"/>
          </p:nvPr>
        </p:nvSpPr>
        <p:spPr>
          <a:xfrm>
            <a:off x="719300" y="2804650"/>
            <a:ext cx="18300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8" type="subTitle"/>
          </p:nvPr>
        </p:nvSpPr>
        <p:spPr>
          <a:xfrm>
            <a:off x="719301" y="35221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9" type="subTitle"/>
          </p:nvPr>
        </p:nvSpPr>
        <p:spPr>
          <a:xfrm>
            <a:off x="3725100" y="2804650"/>
            <a:ext cx="16938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3" type="subTitle"/>
          </p:nvPr>
        </p:nvSpPr>
        <p:spPr>
          <a:xfrm>
            <a:off x="3725101" y="35221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14" type="subTitle"/>
          </p:nvPr>
        </p:nvSpPr>
        <p:spPr>
          <a:xfrm>
            <a:off x="6730900" y="2804650"/>
            <a:ext cx="16938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5" type="subTitle"/>
          </p:nvPr>
        </p:nvSpPr>
        <p:spPr>
          <a:xfrm>
            <a:off x="6730901" y="3522150"/>
            <a:ext cx="1693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53" name="Google Shape;153;p13"/>
          <p:cNvGrpSpPr/>
          <p:nvPr/>
        </p:nvGrpSpPr>
        <p:grpSpPr>
          <a:xfrm>
            <a:off x="-686345" y="-147400"/>
            <a:ext cx="10054347" cy="5324475"/>
            <a:chOff x="-686345" y="-147400"/>
            <a:chExt cx="10054347" cy="5324475"/>
          </a:xfrm>
        </p:grpSpPr>
        <p:grpSp>
          <p:nvGrpSpPr>
            <p:cNvPr id="154" name="Google Shape;154;p13"/>
            <p:cNvGrpSpPr/>
            <p:nvPr/>
          </p:nvGrpSpPr>
          <p:grpSpPr>
            <a:xfrm>
              <a:off x="-686345" y="3630659"/>
              <a:ext cx="1072672" cy="414947"/>
              <a:chOff x="3982050" y="663325"/>
              <a:chExt cx="992388" cy="558325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6" name="Google Shape;156;p13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57" name="Google Shape;157;p13"/>
            <p:cNvSpPr/>
            <p:nvPr/>
          </p:nvSpPr>
          <p:spPr>
            <a:xfrm rot="10800000">
              <a:off x="-369763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8" name="Google Shape;158;p13"/>
            <p:cNvSpPr/>
            <p:nvPr/>
          </p:nvSpPr>
          <p:spPr>
            <a:xfrm rot="10800000">
              <a:off x="5021387" y="47972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9" name="Google Shape;159;p13"/>
            <p:cNvSpPr/>
            <p:nvPr/>
          </p:nvSpPr>
          <p:spPr>
            <a:xfrm rot="10800000">
              <a:off x="8498012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160" name="Google Shape;160;p13"/>
            <p:cNvSpPr/>
            <p:nvPr/>
          </p:nvSpPr>
          <p:spPr>
            <a:xfrm rot="10800000">
              <a:off x="5891387" y="44914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grpSp>
          <p:nvGrpSpPr>
            <p:cNvPr id="161" name="Google Shape;161;p13"/>
            <p:cNvGrpSpPr/>
            <p:nvPr/>
          </p:nvGrpSpPr>
          <p:grpSpPr>
            <a:xfrm>
              <a:off x="8608811" y="2804647"/>
              <a:ext cx="535195" cy="414947"/>
              <a:chOff x="3982050" y="663325"/>
              <a:chExt cx="992388" cy="558325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163" name="Google Shape;163;p13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164" name="Google Shape;164;p13"/>
            <p:cNvSpPr/>
            <p:nvPr/>
          </p:nvSpPr>
          <p:spPr>
            <a:xfrm>
              <a:off x="5784000" y="-147400"/>
              <a:ext cx="254000" cy="5324475"/>
            </a:xfrm>
            <a:custGeom>
              <a:rect b="b" l="l" r="r" t="t"/>
              <a:pathLst>
                <a:path extrusionOk="0" h="212979" w="10160">
                  <a:moveTo>
                    <a:pt x="0" y="5790"/>
                  </a:moveTo>
                  <a:lnTo>
                    <a:pt x="1016" y="212598"/>
                  </a:lnTo>
                  <a:lnTo>
                    <a:pt x="6773" y="212979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65" name="Google Shape;165;p13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TITLE_AND_TWO_COLUMNS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/>
          <p:nvPr/>
        </p:nvSpPr>
        <p:spPr>
          <a:xfrm>
            <a:off x="-98474" y="-42625"/>
            <a:ext cx="4670380" cy="5200650"/>
          </a:xfrm>
          <a:custGeom>
            <a:rect b="b" l="l" r="r" t="t"/>
            <a:pathLst>
              <a:path extrusionOk="0" h="208026" w="130640">
                <a:moveTo>
                  <a:pt x="1095" y="1599"/>
                </a:moveTo>
                <a:lnTo>
                  <a:pt x="0" y="207645"/>
                </a:lnTo>
                <a:lnTo>
                  <a:pt x="129582" y="208026"/>
                </a:lnTo>
                <a:lnTo>
                  <a:pt x="130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68" name="Google Shape;168;p14"/>
          <p:cNvSpPr txBox="1"/>
          <p:nvPr>
            <p:ph type="ctrTitle"/>
          </p:nvPr>
        </p:nvSpPr>
        <p:spPr>
          <a:xfrm>
            <a:off x="844313" y="2571750"/>
            <a:ext cx="3033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4"/>
          <p:cNvSpPr/>
          <p:nvPr/>
        </p:nvSpPr>
        <p:spPr>
          <a:xfrm>
            <a:off x="4445000" y="-147400"/>
            <a:ext cx="254000" cy="5324475"/>
          </a:xfrm>
          <a:custGeom>
            <a:rect b="b" l="l" r="r" t="t"/>
            <a:pathLst>
              <a:path extrusionOk="0" h="212979" w="10160">
                <a:moveTo>
                  <a:pt x="0" y="5790"/>
                </a:moveTo>
                <a:lnTo>
                  <a:pt x="1016" y="212598"/>
                </a:lnTo>
                <a:lnTo>
                  <a:pt x="6773" y="212979"/>
                </a:lnTo>
                <a:lnTo>
                  <a:pt x="10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0" name="Google Shape;170;p14"/>
          <p:cNvSpPr txBox="1"/>
          <p:nvPr>
            <p:ph idx="1" type="subTitle"/>
          </p:nvPr>
        </p:nvSpPr>
        <p:spPr>
          <a:xfrm>
            <a:off x="5135564" y="3332225"/>
            <a:ext cx="32952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2" type="subTitle"/>
          </p:nvPr>
        </p:nvSpPr>
        <p:spPr>
          <a:xfrm>
            <a:off x="713213" y="3332225"/>
            <a:ext cx="32952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2" name="Google Shape;172;p14"/>
          <p:cNvGrpSpPr/>
          <p:nvPr/>
        </p:nvGrpSpPr>
        <p:grpSpPr>
          <a:xfrm>
            <a:off x="-360225" y="387452"/>
            <a:ext cx="9939227" cy="4827748"/>
            <a:chOff x="-360225" y="387452"/>
            <a:chExt cx="9939227" cy="4827748"/>
          </a:xfrm>
        </p:grpSpPr>
        <p:sp>
          <p:nvSpPr>
            <p:cNvPr id="173" name="Google Shape;173;p14"/>
            <p:cNvSpPr/>
            <p:nvPr/>
          </p:nvSpPr>
          <p:spPr>
            <a:xfrm flipH="1" rot="10800000">
              <a:off x="4572012" y="2614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74" name="Google Shape;174;p14"/>
            <p:cNvGrpSpPr/>
            <p:nvPr/>
          </p:nvGrpSpPr>
          <p:grpSpPr>
            <a:xfrm flipH="1">
              <a:off x="3290168" y="387452"/>
              <a:ext cx="877171" cy="545763"/>
              <a:chOff x="3982050" y="663325"/>
              <a:chExt cx="992388" cy="558325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176" name="Google Shape;176;p14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177" name="Google Shape;177;p14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178" name="Google Shape;178;p14"/>
            <p:cNvSpPr/>
            <p:nvPr/>
          </p:nvSpPr>
          <p:spPr>
            <a:xfrm>
              <a:off x="-175175" y="4947300"/>
              <a:ext cx="9319200" cy="267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 flipH="1" rot="10800000">
              <a:off x="8709012" y="43576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0" name="Google Shape;180;p14"/>
            <p:cNvSpPr/>
            <p:nvPr/>
          </p:nvSpPr>
          <p:spPr>
            <a:xfrm flipH="1" rot="10800000">
              <a:off x="7765237" y="5523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81" name="Google Shape;181;p14"/>
          <p:cNvSpPr txBox="1"/>
          <p:nvPr>
            <p:ph idx="3" type="ctrTitle"/>
          </p:nvPr>
        </p:nvSpPr>
        <p:spPr>
          <a:xfrm>
            <a:off x="5266664" y="2571750"/>
            <a:ext cx="3033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3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5"/>
          <p:cNvGrpSpPr/>
          <p:nvPr/>
        </p:nvGrpSpPr>
        <p:grpSpPr>
          <a:xfrm>
            <a:off x="-360225" y="616527"/>
            <a:ext cx="9504225" cy="4541673"/>
            <a:chOff x="-360225" y="616527"/>
            <a:chExt cx="9504225" cy="4541673"/>
          </a:xfrm>
        </p:grpSpPr>
        <p:grpSp>
          <p:nvGrpSpPr>
            <p:cNvPr id="184" name="Google Shape;184;p15"/>
            <p:cNvGrpSpPr/>
            <p:nvPr/>
          </p:nvGrpSpPr>
          <p:grpSpPr>
            <a:xfrm>
              <a:off x="-360225" y="616527"/>
              <a:ext cx="877171" cy="545763"/>
              <a:chOff x="3982050" y="663325"/>
              <a:chExt cx="992388" cy="558325"/>
            </a:xfrm>
          </p:grpSpPr>
          <p:sp>
            <p:nvSpPr>
              <p:cNvPr id="185" name="Google Shape;185;p15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6" name="Google Shape;186;p15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87" name="Google Shape;187;p15"/>
            <p:cNvSpPr/>
            <p:nvPr/>
          </p:nvSpPr>
          <p:spPr>
            <a:xfrm flipH="1" rot="10800000">
              <a:off x="8274000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8" name="Google Shape;188;p15"/>
            <p:cNvSpPr/>
            <p:nvPr/>
          </p:nvSpPr>
          <p:spPr>
            <a:xfrm rot="10800000">
              <a:off x="516938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9" name="Google Shape;189;p15"/>
            <p:cNvSpPr/>
            <p:nvPr/>
          </p:nvSpPr>
          <p:spPr>
            <a:xfrm flipH="1" rot="10800000">
              <a:off x="7496200" y="10479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0" name="Google Shape;190;p15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5"/>
          <p:cNvSpPr txBox="1"/>
          <p:nvPr>
            <p:ph type="title"/>
          </p:nvPr>
        </p:nvSpPr>
        <p:spPr>
          <a:xfrm>
            <a:off x="719300" y="3597800"/>
            <a:ext cx="3626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p15"/>
          <p:cNvSpPr txBox="1"/>
          <p:nvPr>
            <p:ph idx="1" type="subTitle"/>
          </p:nvPr>
        </p:nvSpPr>
        <p:spPr>
          <a:xfrm>
            <a:off x="996650" y="4045550"/>
            <a:ext cx="30714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2" type="title"/>
          </p:nvPr>
        </p:nvSpPr>
        <p:spPr>
          <a:xfrm>
            <a:off x="4804644" y="3597800"/>
            <a:ext cx="3626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4" name="Google Shape;194;p15"/>
          <p:cNvSpPr txBox="1"/>
          <p:nvPr>
            <p:ph idx="3" type="subTitle"/>
          </p:nvPr>
        </p:nvSpPr>
        <p:spPr>
          <a:xfrm>
            <a:off x="5082000" y="4045550"/>
            <a:ext cx="30714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4" type="ctrTitle"/>
          </p:nvPr>
        </p:nvSpPr>
        <p:spPr>
          <a:xfrm>
            <a:off x="1374925" y="371435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1"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3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6"/>
          <p:cNvGrpSpPr/>
          <p:nvPr/>
        </p:nvGrpSpPr>
        <p:grpSpPr>
          <a:xfrm>
            <a:off x="-67525" y="-122900"/>
            <a:ext cx="9446139" cy="5324475"/>
            <a:chOff x="-67525" y="-122900"/>
            <a:chExt cx="9446139" cy="5324475"/>
          </a:xfrm>
        </p:grpSpPr>
        <p:sp>
          <p:nvSpPr>
            <p:cNvPr id="198" name="Google Shape;198;p16"/>
            <p:cNvSpPr/>
            <p:nvPr/>
          </p:nvSpPr>
          <p:spPr>
            <a:xfrm>
              <a:off x="-67525" y="-56500"/>
              <a:ext cx="2277329" cy="5248275"/>
            </a:xfrm>
            <a:custGeom>
              <a:rect b="b" l="l" r="r" t="t"/>
              <a:pathLst>
                <a:path extrusionOk="0" h="209931" w="110109">
                  <a:moveTo>
                    <a:pt x="110109" y="2244"/>
                  </a:moveTo>
                  <a:lnTo>
                    <a:pt x="109849" y="209180"/>
                  </a:lnTo>
                  <a:lnTo>
                    <a:pt x="0" y="209931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9" name="Google Shape;199;p16"/>
            <p:cNvSpPr/>
            <p:nvPr/>
          </p:nvSpPr>
          <p:spPr>
            <a:xfrm flipH="1" rot="10800000">
              <a:off x="1079125" y="1830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00" name="Google Shape;200;p16"/>
            <p:cNvSpPr/>
            <p:nvPr/>
          </p:nvSpPr>
          <p:spPr>
            <a:xfrm flipH="1" rot="10800000">
              <a:off x="1079125" y="45159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01" name="Google Shape;201;p16"/>
            <p:cNvSpPr/>
            <p:nvPr/>
          </p:nvSpPr>
          <p:spPr>
            <a:xfrm>
              <a:off x="2044328" y="-122900"/>
              <a:ext cx="272010" cy="5324475"/>
            </a:xfrm>
            <a:custGeom>
              <a:rect b="b" l="l" r="r" t="t"/>
              <a:pathLst>
                <a:path extrusionOk="0" h="212979" w="9912">
                  <a:moveTo>
                    <a:pt x="9912" y="3757"/>
                  </a:moveTo>
                  <a:lnTo>
                    <a:pt x="9144" y="212598"/>
                  </a:lnTo>
                  <a:lnTo>
                    <a:pt x="3387" y="212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202" name="Google Shape;202;p16"/>
            <p:cNvGrpSpPr/>
            <p:nvPr/>
          </p:nvGrpSpPr>
          <p:grpSpPr>
            <a:xfrm>
              <a:off x="2925900" y="897403"/>
              <a:ext cx="877171" cy="545763"/>
              <a:chOff x="3982050" y="663325"/>
              <a:chExt cx="992388" cy="558325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" name="Google Shape;204;p16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05" name="Google Shape;205;p16"/>
            <p:cNvSpPr/>
            <p:nvPr/>
          </p:nvSpPr>
          <p:spPr>
            <a:xfrm flipH="1" rot="10800000">
              <a:off x="8508625" y="4731886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6" name="Google Shape;206;p16"/>
            <p:cNvSpPr/>
            <p:nvPr/>
          </p:nvSpPr>
          <p:spPr>
            <a:xfrm flipH="1" rot="10800000">
              <a:off x="6746500" y="262087"/>
              <a:ext cx="510693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07" name="Google Shape;207;p16"/>
          <p:cNvSpPr/>
          <p:nvPr/>
        </p:nvSpPr>
        <p:spPr>
          <a:xfrm>
            <a:off x="-136925" y="4947300"/>
            <a:ext cx="9280800" cy="21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type="ctrTitle"/>
          </p:nvPr>
        </p:nvSpPr>
        <p:spPr>
          <a:xfrm>
            <a:off x="2987875" y="3707523"/>
            <a:ext cx="5442900" cy="48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1" type="subTitle"/>
          </p:nvPr>
        </p:nvSpPr>
        <p:spPr>
          <a:xfrm>
            <a:off x="3291475" y="1561625"/>
            <a:ext cx="5139300" cy="195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idx="1" type="subTitle"/>
          </p:nvPr>
        </p:nvSpPr>
        <p:spPr>
          <a:xfrm>
            <a:off x="713225" y="2353522"/>
            <a:ext cx="29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2" type="subTitle"/>
          </p:nvPr>
        </p:nvSpPr>
        <p:spPr>
          <a:xfrm>
            <a:off x="713225" y="3572652"/>
            <a:ext cx="29070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hasCustomPrompt="1" type="title"/>
          </p:nvPr>
        </p:nvSpPr>
        <p:spPr>
          <a:xfrm>
            <a:off x="713225" y="1772775"/>
            <a:ext cx="2907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7"/>
          <p:cNvSpPr txBox="1"/>
          <p:nvPr>
            <p:ph hasCustomPrompt="1" idx="3" type="title"/>
          </p:nvPr>
        </p:nvSpPr>
        <p:spPr>
          <a:xfrm>
            <a:off x="713225" y="2971912"/>
            <a:ext cx="2907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7"/>
          <p:cNvSpPr txBox="1"/>
          <p:nvPr>
            <p:ph idx="4" type="ctrTitle"/>
          </p:nvPr>
        </p:nvSpPr>
        <p:spPr>
          <a:xfrm>
            <a:off x="3005025" y="371425"/>
            <a:ext cx="313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16" name="Google Shape;216;p17"/>
          <p:cNvGrpSpPr/>
          <p:nvPr/>
        </p:nvGrpSpPr>
        <p:grpSpPr>
          <a:xfrm>
            <a:off x="-360225" y="616527"/>
            <a:ext cx="9504225" cy="4541673"/>
            <a:chOff x="-360225" y="616527"/>
            <a:chExt cx="9504225" cy="4541673"/>
          </a:xfrm>
        </p:grpSpPr>
        <p:sp>
          <p:nvSpPr>
            <p:cNvPr id="217" name="Google Shape;217;p17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17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220" name="Google Shape;220;p17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221" name="Google Shape;221;p17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22" name="Google Shape;222;p17"/>
            <p:cNvSpPr/>
            <p:nvPr/>
          </p:nvSpPr>
          <p:spPr>
            <a:xfrm flipH="1" rot="10800000">
              <a:off x="6770562" y="47476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/>
          <p:nvPr>
            <p:ph idx="1" type="subTitle"/>
          </p:nvPr>
        </p:nvSpPr>
        <p:spPr>
          <a:xfrm>
            <a:off x="1130379" y="1605775"/>
            <a:ext cx="26331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Josefin Sans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2" type="subTitle"/>
          </p:nvPr>
        </p:nvSpPr>
        <p:spPr>
          <a:xfrm>
            <a:off x="930338" y="2108339"/>
            <a:ext cx="30333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3" type="subTitle"/>
          </p:nvPr>
        </p:nvSpPr>
        <p:spPr>
          <a:xfrm>
            <a:off x="5395696" y="1605800"/>
            <a:ext cx="26028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Josefin Sans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4" type="subTitle"/>
          </p:nvPr>
        </p:nvSpPr>
        <p:spPr>
          <a:xfrm>
            <a:off x="5180411" y="2108358"/>
            <a:ext cx="30333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5" type="subTitle"/>
          </p:nvPr>
        </p:nvSpPr>
        <p:spPr>
          <a:xfrm>
            <a:off x="1130379" y="3385814"/>
            <a:ext cx="26331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Josefin Sans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6" type="subTitle"/>
          </p:nvPr>
        </p:nvSpPr>
        <p:spPr>
          <a:xfrm>
            <a:off x="930338" y="3896075"/>
            <a:ext cx="30333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7" type="subTitle"/>
          </p:nvPr>
        </p:nvSpPr>
        <p:spPr>
          <a:xfrm>
            <a:off x="5395696" y="3385806"/>
            <a:ext cx="26028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Josefin Sans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sefin Sans"/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idx="8" type="subTitle"/>
          </p:nvPr>
        </p:nvSpPr>
        <p:spPr>
          <a:xfrm>
            <a:off x="5180411" y="3896075"/>
            <a:ext cx="30333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1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2" name="Google Shape;232;p18"/>
          <p:cNvSpPr txBox="1"/>
          <p:nvPr>
            <p:ph type="ctrTitle"/>
          </p:nvPr>
        </p:nvSpPr>
        <p:spPr>
          <a:xfrm>
            <a:off x="2280213" y="371425"/>
            <a:ext cx="4579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3" name="Google Shape;233;p18"/>
          <p:cNvGrpSpPr/>
          <p:nvPr/>
        </p:nvGrpSpPr>
        <p:grpSpPr>
          <a:xfrm>
            <a:off x="-360225" y="616527"/>
            <a:ext cx="9504225" cy="4541673"/>
            <a:chOff x="-360225" y="616527"/>
            <a:chExt cx="9504225" cy="4541673"/>
          </a:xfrm>
        </p:grpSpPr>
        <p:grpSp>
          <p:nvGrpSpPr>
            <p:cNvPr id="234" name="Google Shape;234;p18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35" name="Google Shape;235;p18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236" name="Google Shape;236;p18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237" name="Google Shape;237;p18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38" name="Google Shape;238;p18"/>
            <p:cNvSpPr/>
            <p:nvPr/>
          </p:nvSpPr>
          <p:spPr>
            <a:xfrm flipH="1" rot="10800000">
              <a:off x="7396837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39" name="Google Shape;239;p18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719300" y="2042750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2" type="subTitle"/>
          </p:nvPr>
        </p:nvSpPr>
        <p:spPr>
          <a:xfrm>
            <a:off x="5986507" y="2042750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3" type="subTitle"/>
          </p:nvPr>
        </p:nvSpPr>
        <p:spPr>
          <a:xfrm>
            <a:off x="3352891" y="3765623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4" type="subTitle"/>
          </p:nvPr>
        </p:nvSpPr>
        <p:spPr>
          <a:xfrm>
            <a:off x="3352891" y="2042748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5" type="subTitle"/>
          </p:nvPr>
        </p:nvSpPr>
        <p:spPr>
          <a:xfrm>
            <a:off x="719300" y="3765624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6" type="subTitle"/>
          </p:nvPr>
        </p:nvSpPr>
        <p:spPr>
          <a:xfrm>
            <a:off x="5986507" y="3765625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7" type="subTitle"/>
          </p:nvPr>
        </p:nvSpPr>
        <p:spPr>
          <a:xfrm>
            <a:off x="719300" y="1672322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8" type="subTitle"/>
          </p:nvPr>
        </p:nvSpPr>
        <p:spPr>
          <a:xfrm>
            <a:off x="5986507" y="1672322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49" name="Google Shape;249;p19"/>
          <p:cNvSpPr txBox="1"/>
          <p:nvPr>
            <p:ph idx="9" type="subTitle"/>
          </p:nvPr>
        </p:nvSpPr>
        <p:spPr>
          <a:xfrm>
            <a:off x="3352891" y="3395195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50" name="Google Shape;250;p19"/>
          <p:cNvSpPr txBox="1"/>
          <p:nvPr>
            <p:ph idx="13" type="subTitle"/>
          </p:nvPr>
        </p:nvSpPr>
        <p:spPr>
          <a:xfrm>
            <a:off x="3352891" y="1672320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51" name="Google Shape;251;p19"/>
          <p:cNvSpPr txBox="1"/>
          <p:nvPr>
            <p:ph idx="14" type="subTitle"/>
          </p:nvPr>
        </p:nvSpPr>
        <p:spPr>
          <a:xfrm>
            <a:off x="719300" y="3395196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52" name="Google Shape;252;p19"/>
          <p:cNvSpPr txBox="1"/>
          <p:nvPr>
            <p:ph idx="15" type="subTitle"/>
          </p:nvPr>
        </p:nvSpPr>
        <p:spPr>
          <a:xfrm>
            <a:off x="5986507" y="3395197"/>
            <a:ext cx="2438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2743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53" name="Google Shape;253;p19"/>
          <p:cNvSpPr txBox="1"/>
          <p:nvPr>
            <p:ph type="ctrTitle"/>
          </p:nvPr>
        </p:nvSpPr>
        <p:spPr>
          <a:xfrm>
            <a:off x="2923625" y="371425"/>
            <a:ext cx="329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54" name="Google Shape;254;p19"/>
          <p:cNvGrpSpPr/>
          <p:nvPr/>
        </p:nvGrpSpPr>
        <p:grpSpPr>
          <a:xfrm>
            <a:off x="-360225" y="616527"/>
            <a:ext cx="9504225" cy="4541673"/>
            <a:chOff x="-360225" y="616527"/>
            <a:chExt cx="9504225" cy="4541673"/>
          </a:xfrm>
        </p:grpSpPr>
        <p:grpSp>
          <p:nvGrpSpPr>
            <p:cNvPr id="255" name="Google Shape;255;p19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257" name="Google Shape;257;p19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258" name="Google Shape;258;p19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59" name="Google Shape;259;p19"/>
            <p:cNvSpPr/>
            <p:nvPr/>
          </p:nvSpPr>
          <p:spPr>
            <a:xfrm flipH="1" rot="10800000">
              <a:off x="6770562" y="47476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60" name="Google Shape;260;p19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/>
        </p:nvSpPr>
        <p:spPr>
          <a:xfrm>
            <a:off x="713236" y="3832950"/>
            <a:ext cx="4718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Slidesgo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Flaticon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Freepik</a:t>
            </a:r>
            <a:endParaRPr b="1"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3" name="Google Shape;263;p20"/>
          <p:cNvSpPr txBox="1"/>
          <p:nvPr>
            <p:ph type="ctrTitle"/>
          </p:nvPr>
        </p:nvSpPr>
        <p:spPr>
          <a:xfrm>
            <a:off x="713236" y="537025"/>
            <a:ext cx="41562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" type="subTitle"/>
          </p:nvPr>
        </p:nvSpPr>
        <p:spPr>
          <a:xfrm>
            <a:off x="713236" y="2087225"/>
            <a:ext cx="40767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5" name="Google Shape;265;p20"/>
          <p:cNvGrpSpPr/>
          <p:nvPr/>
        </p:nvGrpSpPr>
        <p:grpSpPr>
          <a:xfrm>
            <a:off x="-360225" y="215198"/>
            <a:ext cx="9504225" cy="4943002"/>
            <a:chOff x="-360225" y="215198"/>
            <a:chExt cx="9504225" cy="4943002"/>
          </a:xfrm>
        </p:grpSpPr>
        <p:grpSp>
          <p:nvGrpSpPr>
            <p:cNvPr id="266" name="Google Shape;266;p20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67" name="Google Shape;267;p20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8" name="Google Shape;268;p20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69" name="Google Shape;269;p20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0" name="Google Shape;270;p20"/>
            <p:cNvSpPr/>
            <p:nvPr/>
          </p:nvSpPr>
          <p:spPr>
            <a:xfrm flipH="1" rot="10800000">
              <a:off x="7396837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1" name="Google Shape;271;p20"/>
            <p:cNvSpPr/>
            <p:nvPr/>
          </p:nvSpPr>
          <p:spPr>
            <a:xfrm rot="10800000">
              <a:off x="4211775" y="215198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2" name="Google Shape;272;p20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5268475" y="871325"/>
            <a:ext cx="3162300" cy="26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5901475" y="3796250"/>
            <a:ext cx="25293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-360225" y="377349"/>
            <a:ext cx="9668165" cy="4765151"/>
            <a:chOff x="-360225" y="377349"/>
            <a:chExt cx="9668165" cy="4765151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8430768" y="696190"/>
              <a:ext cx="877171" cy="545763"/>
              <a:chOff x="3982050" y="663325"/>
              <a:chExt cx="992388" cy="558325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35" name="Google Shape;35;p3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" name="Google Shape;36;p3"/>
            <p:cNvSpPr/>
            <p:nvPr/>
          </p:nvSpPr>
          <p:spPr>
            <a:xfrm rot="10800000">
              <a:off x="4180546" y="377349"/>
              <a:ext cx="510693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1"/>
          <p:cNvGrpSpPr/>
          <p:nvPr/>
        </p:nvGrpSpPr>
        <p:grpSpPr>
          <a:xfrm>
            <a:off x="-360225" y="215198"/>
            <a:ext cx="9504225" cy="4943002"/>
            <a:chOff x="-360225" y="215198"/>
            <a:chExt cx="9504225" cy="4943002"/>
          </a:xfrm>
        </p:grpSpPr>
        <p:grpSp>
          <p:nvGrpSpPr>
            <p:cNvPr id="275" name="Google Shape;275;p21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76" name="Google Shape;276;p21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77" name="Google Shape;277;p21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78" name="Google Shape;278;p21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9" name="Google Shape;279;p21"/>
            <p:cNvSpPr/>
            <p:nvPr/>
          </p:nvSpPr>
          <p:spPr>
            <a:xfrm flipH="1" rot="10800000">
              <a:off x="7396837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0" name="Google Shape;280;p21"/>
            <p:cNvSpPr/>
            <p:nvPr/>
          </p:nvSpPr>
          <p:spPr>
            <a:xfrm rot="10800000">
              <a:off x="4211775" y="215198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1" name="Google Shape;281;p21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1_2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2"/>
          <p:cNvGrpSpPr/>
          <p:nvPr/>
        </p:nvGrpSpPr>
        <p:grpSpPr>
          <a:xfrm>
            <a:off x="-360225" y="616527"/>
            <a:ext cx="9504225" cy="4541673"/>
            <a:chOff x="-360225" y="616527"/>
            <a:chExt cx="9504225" cy="4541673"/>
          </a:xfrm>
        </p:grpSpPr>
        <p:grpSp>
          <p:nvGrpSpPr>
            <p:cNvPr id="284" name="Google Shape;284;p22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285" name="Google Shape;285;p22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286" name="Google Shape;286;p22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287" name="Google Shape;287;p22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88" name="Google Shape;288;p22"/>
            <p:cNvSpPr/>
            <p:nvPr/>
          </p:nvSpPr>
          <p:spPr>
            <a:xfrm flipH="1" rot="10800000">
              <a:off x="7396837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289" name="Google Shape;289;p22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7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8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20" name="Google Shape;320;p3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3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19300" y="1580325"/>
            <a:ext cx="7704600" cy="30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1374925" y="371435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-457745" y="158584"/>
            <a:ext cx="10036747" cy="4983916"/>
            <a:chOff x="-457745" y="158584"/>
            <a:chExt cx="10036747" cy="4983916"/>
          </a:xfrm>
        </p:grpSpPr>
        <p:sp>
          <p:nvSpPr>
            <p:cNvPr id="42" name="Google Shape;42;p4"/>
            <p:cNvSpPr/>
            <p:nvPr/>
          </p:nvSpPr>
          <p:spPr>
            <a:xfrm flipH="1" rot="10800000">
              <a:off x="5736905" y="459942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3" name="Google Shape;43;p4"/>
            <p:cNvGrpSpPr/>
            <p:nvPr/>
          </p:nvGrpSpPr>
          <p:grpSpPr>
            <a:xfrm flipH="1">
              <a:off x="8506330" y="3630659"/>
              <a:ext cx="1072672" cy="414947"/>
              <a:chOff x="3982050" y="663325"/>
              <a:chExt cx="992388" cy="55832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" name="Google Shape;45;p4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46" name="Google Shape;46;p4"/>
            <p:cNvSpPr/>
            <p:nvPr/>
          </p:nvSpPr>
          <p:spPr>
            <a:xfrm flipH="1" rot="10800000">
              <a:off x="-457745" y="19969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" name="Google Shape;47;p4"/>
            <p:cNvSpPr/>
            <p:nvPr/>
          </p:nvSpPr>
          <p:spPr>
            <a:xfrm flipH="1" rot="10800000">
              <a:off x="8408030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" name="Google Shape;48;p4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-98474" y="-42625"/>
            <a:ext cx="4670380" cy="5200650"/>
          </a:xfrm>
          <a:custGeom>
            <a:rect b="b" l="l" r="r" t="t"/>
            <a:pathLst>
              <a:path extrusionOk="0" h="208026" w="130640">
                <a:moveTo>
                  <a:pt x="1095" y="1599"/>
                </a:moveTo>
                <a:lnTo>
                  <a:pt x="0" y="207645"/>
                </a:lnTo>
                <a:lnTo>
                  <a:pt x="129582" y="208026"/>
                </a:lnTo>
                <a:lnTo>
                  <a:pt x="1306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" name="Google Shape;51;p5"/>
          <p:cNvSpPr txBox="1"/>
          <p:nvPr>
            <p:ph type="ctrTitle"/>
          </p:nvPr>
        </p:nvSpPr>
        <p:spPr>
          <a:xfrm>
            <a:off x="844313" y="2952211"/>
            <a:ext cx="3033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ctrTitle"/>
          </p:nvPr>
        </p:nvSpPr>
        <p:spPr>
          <a:xfrm>
            <a:off x="5266664" y="2952211"/>
            <a:ext cx="3033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4445000" y="-147400"/>
            <a:ext cx="254000" cy="5324475"/>
          </a:xfrm>
          <a:custGeom>
            <a:rect b="b" l="l" r="r" t="t"/>
            <a:pathLst>
              <a:path extrusionOk="0" h="212979" w="10160">
                <a:moveTo>
                  <a:pt x="0" y="5790"/>
                </a:moveTo>
                <a:lnTo>
                  <a:pt x="1016" y="212598"/>
                </a:lnTo>
                <a:lnTo>
                  <a:pt x="6773" y="212979"/>
                </a:lnTo>
                <a:lnTo>
                  <a:pt x="10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5135565" y="1217300"/>
            <a:ext cx="32952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3" type="subTitle"/>
          </p:nvPr>
        </p:nvSpPr>
        <p:spPr>
          <a:xfrm>
            <a:off x="713213" y="1217300"/>
            <a:ext cx="32952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>
            <a:off x="-360225" y="387452"/>
            <a:ext cx="9939227" cy="4827748"/>
            <a:chOff x="-360225" y="387452"/>
            <a:chExt cx="9939227" cy="4827748"/>
          </a:xfrm>
        </p:grpSpPr>
        <p:sp>
          <p:nvSpPr>
            <p:cNvPr id="57" name="Google Shape;57;p5"/>
            <p:cNvSpPr/>
            <p:nvPr/>
          </p:nvSpPr>
          <p:spPr>
            <a:xfrm flipH="1" rot="10800000">
              <a:off x="4572012" y="2614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grpSp>
          <p:nvGrpSpPr>
            <p:cNvPr id="58" name="Google Shape;58;p5"/>
            <p:cNvGrpSpPr/>
            <p:nvPr/>
          </p:nvGrpSpPr>
          <p:grpSpPr>
            <a:xfrm flipH="1">
              <a:off x="3290168" y="387452"/>
              <a:ext cx="877171" cy="545763"/>
              <a:chOff x="3982050" y="663325"/>
              <a:chExt cx="992388" cy="558325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5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61" name="Google Shape;61;p5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" name="Google Shape;62;p5"/>
            <p:cNvSpPr/>
            <p:nvPr/>
          </p:nvSpPr>
          <p:spPr>
            <a:xfrm>
              <a:off x="-175175" y="4947300"/>
              <a:ext cx="9319200" cy="267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10800000">
              <a:off x="8709012" y="435765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64" name="Google Shape;64;p5"/>
            <p:cNvSpPr/>
            <p:nvPr/>
          </p:nvSpPr>
          <p:spPr>
            <a:xfrm flipH="1" rot="10800000">
              <a:off x="7765237" y="5523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6"/>
          <p:cNvGrpSpPr/>
          <p:nvPr/>
        </p:nvGrpSpPr>
        <p:grpSpPr>
          <a:xfrm>
            <a:off x="-350713" y="158584"/>
            <a:ext cx="9494713" cy="4983916"/>
            <a:chOff x="-350713" y="158584"/>
            <a:chExt cx="9494713" cy="4983916"/>
          </a:xfrm>
        </p:grpSpPr>
        <p:sp>
          <p:nvSpPr>
            <p:cNvPr id="67" name="Google Shape;67;p6"/>
            <p:cNvSpPr/>
            <p:nvPr/>
          </p:nvSpPr>
          <p:spPr>
            <a:xfrm flipH="1" rot="10800000">
              <a:off x="-350713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grpSp>
          <p:nvGrpSpPr>
            <p:cNvPr id="68" name="Google Shape;68;p6"/>
            <p:cNvGrpSpPr/>
            <p:nvPr/>
          </p:nvGrpSpPr>
          <p:grpSpPr>
            <a:xfrm flipH="1">
              <a:off x="88258" y="2919272"/>
              <a:ext cx="535195" cy="414947"/>
              <a:chOff x="3982050" y="663325"/>
              <a:chExt cx="992388" cy="558325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  <p:sp>
            <p:nvSpPr>
              <p:cNvPr id="70" name="Google Shape;70;p6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</p:grpSp>
        <p:sp>
          <p:nvSpPr>
            <p:cNvPr id="71" name="Google Shape;71;p6"/>
            <p:cNvSpPr/>
            <p:nvPr/>
          </p:nvSpPr>
          <p:spPr>
            <a:xfrm flipH="1" rot="10800000">
              <a:off x="8091062" y="459113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72" name="Google Shape;72;p6"/>
            <p:cNvSpPr/>
            <p:nvPr/>
          </p:nvSpPr>
          <p:spPr>
            <a:xfrm flipH="1" rot="10800000">
              <a:off x="7765237" y="5523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73" name="Google Shape;73;p6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6"/>
          <p:cNvSpPr txBox="1"/>
          <p:nvPr>
            <p:ph type="ctrTitle"/>
          </p:nvPr>
        </p:nvSpPr>
        <p:spPr>
          <a:xfrm>
            <a:off x="2249838" y="371425"/>
            <a:ext cx="464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ctrTitle"/>
          </p:nvPr>
        </p:nvSpPr>
        <p:spPr>
          <a:xfrm>
            <a:off x="4296425" y="917288"/>
            <a:ext cx="4128300" cy="16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77" name="Google Shape;77;p7"/>
          <p:cNvGrpSpPr/>
          <p:nvPr/>
        </p:nvGrpSpPr>
        <p:grpSpPr>
          <a:xfrm>
            <a:off x="-255463" y="158584"/>
            <a:ext cx="9623464" cy="4983916"/>
            <a:chOff x="-255463" y="158584"/>
            <a:chExt cx="9623464" cy="4983916"/>
          </a:xfrm>
        </p:grpSpPr>
        <p:sp>
          <p:nvSpPr>
            <p:cNvPr id="78" name="Google Shape;78;p7"/>
            <p:cNvSpPr/>
            <p:nvPr/>
          </p:nvSpPr>
          <p:spPr>
            <a:xfrm rot="10800000">
              <a:off x="8498012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79" name="Google Shape;79;p7"/>
            <p:cNvSpPr/>
            <p:nvPr/>
          </p:nvSpPr>
          <p:spPr>
            <a:xfrm rot="10800000">
              <a:off x="5891387" y="44914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grpSp>
          <p:nvGrpSpPr>
            <p:cNvPr id="80" name="Google Shape;80;p7"/>
            <p:cNvGrpSpPr/>
            <p:nvPr/>
          </p:nvGrpSpPr>
          <p:grpSpPr>
            <a:xfrm>
              <a:off x="8608811" y="2804647"/>
              <a:ext cx="535195" cy="414947"/>
              <a:chOff x="3982050" y="663325"/>
              <a:chExt cx="992388" cy="558325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  <p:sp>
            <p:nvSpPr>
              <p:cNvPr id="82" name="Google Shape;82;p7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373A5A">
                  <a:alpha val="13390"/>
                </a:srgbClr>
              </a:solidFill>
              <a:ln>
                <a:noFill/>
              </a:ln>
            </p:spPr>
          </p:sp>
        </p:grpSp>
        <p:sp>
          <p:nvSpPr>
            <p:cNvPr id="83" name="Google Shape;83;p7"/>
            <p:cNvSpPr/>
            <p:nvPr/>
          </p:nvSpPr>
          <p:spPr>
            <a:xfrm rot="10800000">
              <a:off x="-255463" y="14539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</p:sp>
        <p:sp>
          <p:nvSpPr>
            <p:cNvPr id="84" name="Google Shape;84;p7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4665775" y="2552288"/>
            <a:ext cx="3756300" cy="17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-360225" y="377348"/>
            <a:ext cx="9504225" cy="4780852"/>
            <a:chOff x="-360225" y="377348"/>
            <a:chExt cx="9504225" cy="4780852"/>
          </a:xfrm>
        </p:grpSpPr>
        <p:grpSp>
          <p:nvGrpSpPr>
            <p:cNvPr id="88" name="Google Shape;88;p8"/>
            <p:cNvGrpSpPr/>
            <p:nvPr/>
          </p:nvGrpSpPr>
          <p:grpSpPr>
            <a:xfrm flipH="1">
              <a:off x="8266818" y="616527"/>
              <a:ext cx="877171" cy="545763"/>
              <a:chOff x="3982050" y="663325"/>
              <a:chExt cx="992388" cy="558325"/>
            </a:xfrm>
          </p:grpSpPr>
          <p:sp>
            <p:nvSpPr>
              <p:cNvPr id="89" name="Google Shape;89;p8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0" name="Google Shape;90;p8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91" name="Google Shape;91;p8"/>
            <p:cNvSpPr/>
            <p:nvPr/>
          </p:nvSpPr>
          <p:spPr>
            <a:xfrm rot="10800000">
              <a:off x="-360225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" name="Google Shape;92;p8"/>
            <p:cNvSpPr/>
            <p:nvPr/>
          </p:nvSpPr>
          <p:spPr>
            <a:xfrm flipH="1" rot="10800000">
              <a:off x="7396837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" name="Google Shape;93;p8"/>
            <p:cNvSpPr/>
            <p:nvPr/>
          </p:nvSpPr>
          <p:spPr>
            <a:xfrm rot="10800000">
              <a:off x="1944825" y="377348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" name="Google Shape;94;p8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8"/>
          <p:cNvSpPr txBox="1"/>
          <p:nvPr>
            <p:ph type="title"/>
          </p:nvPr>
        </p:nvSpPr>
        <p:spPr>
          <a:xfrm>
            <a:off x="713225" y="1648025"/>
            <a:ext cx="38589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6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ctrTitle"/>
          </p:nvPr>
        </p:nvSpPr>
        <p:spPr>
          <a:xfrm flipH="1">
            <a:off x="5844175" y="1458900"/>
            <a:ext cx="2586600" cy="22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37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8" name="Google Shape;98;p9"/>
          <p:cNvGrpSpPr/>
          <p:nvPr/>
        </p:nvGrpSpPr>
        <p:grpSpPr>
          <a:xfrm>
            <a:off x="-350713" y="158584"/>
            <a:ext cx="9494713" cy="4983916"/>
            <a:chOff x="-350713" y="158584"/>
            <a:chExt cx="9494713" cy="4983916"/>
          </a:xfrm>
        </p:grpSpPr>
        <p:sp>
          <p:nvSpPr>
            <p:cNvPr id="99" name="Google Shape;99;p9"/>
            <p:cNvSpPr/>
            <p:nvPr/>
          </p:nvSpPr>
          <p:spPr>
            <a:xfrm flipH="1" rot="10800000">
              <a:off x="-350713" y="15858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grpSp>
          <p:nvGrpSpPr>
            <p:cNvPr id="100" name="Google Shape;100;p9"/>
            <p:cNvGrpSpPr/>
            <p:nvPr/>
          </p:nvGrpSpPr>
          <p:grpSpPr>
            <a:xfrm flipH="1">
              <a:off x="88258" y="2919272"/>
              <a:ext cx="535195" cy="414947"/>
              <a:chOff x="3982050" y="663325"/>
              <a:chExt cx="992388" cy="558325"/>
            </a:xfrm>
          </p:grpSpPr>
          <p:sp>
            <p:nvSpPr>
              <p:cNvPr id="101" name="Google Shape;101;p9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  <p:sp>
            <p:nvSpPr>
              <p:cNvPr id="102" name="Google Shape;102;p9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</p:sp>
        </p:grpSp>
        <p:sp>
          <p:nvSpPr>
            <p:cNvPr id="103" name="Google Shape;103;p9"/>
            <p:cNvSpPr/>
            <p:nvPr/>
          </p:nvSpPr>
          <p:spPr>
            <a:xfrm flipH="1" rot="10800000">
              <a:off x="8091062" y="4591134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104" name="Google Shape;104;p9"/>
            <p:cNvSpPr/>
            <p:nvPr/>
          </p:nvSpPr>
          <p:spPr>
            <a:xfrm flipH="1" rot="10800000">
              <a:off x="7765237" y="552372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</p:sp>
        <p:sp>
          <p:nvSpPr>
            <p:cNvPr id="105" name="Google Shape;105;p9"/>
            <p:cNvSpPr/>
            <p:nvPr/>
          </p:nvSpPr>
          <p:spPr>
            <a:xfrm>
              <a:off x="0" y="4946300"/>
              <a:ext cx="9144000" cy="196200"/>
            </a:xfrm>
            <a:prstGeom prst="rect">
              <a:avLst/>
            </a:pr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360225" y="616523"/>
            <a:ext cx="9789965" cy="4541677"/>
            <a:chOff x="-360225" y="616523"/>
            <a:chExt cx="9789965" cy="4541677"/>
          </a:xfrm>
        </p:grpSpPr>
        <p:sp>
          <p:nvSpPr>
            <p:cNvPr id="108" name="Google Shape;108;p10"/>
            <p:cNvSpPr/>
            <p:nvPr/>
          </p:nvSpPr>
          <p:spPr>
            <a:xfrm flipH="1" rot="10800000">
              <a:off x="8274000" y="4357661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9" name="Google Shape;109;p10"/>
            <p:cNvGrpSpPr/>
            <p:nvPr/>
          </p:nvGrpSpPr>
          <p:grpSpPr>
            <a:xfrm>
              <a:off x="-360225" y="616527"/>
              <a:ext cx="877171" cy="545763"/>
              <a:chOff x="3982050" y="663325"/>
              <a:chExt cx="992388" cy="558325"/>
            </a:xfrm>
          </p:grpSpPr>
          <p:sp>
            <p:nvSpPr>
              <p:cNvPr id="110" name="Google Shape;110;p10"/>
              <p:cNvSpPr/>
              <p:nvPr/>
            </p:nvSpPr>
            <p:spPr>
              <a:xfrm>
                <a:off x="3982050" y="9311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1" name="Google Shape;111;p10"/>
              <p:cNvSpPr/>
              <p:nvPr/>
            </p:nvSpPr>
            <p:spPr>
              <a:xfrm rot="10800000">
                <a:off x="4169563" y="663325"/>
                <a:ext cx="804875" cy="290525"/>
              </a:xfrm>
              <a:custGeom>
                <a:rect b="b" l="l" r="r" t="t"/>
                <a:pathLst>
                  <a:path extrusionOk="0" h="11621" w="32195">
                    <a:moveTo>
                      <a:pt x="0" y="0"/>
                    </a:moveTo>
                    <a:lnTo>
                      <a:pt x="0" y="11621"/>
                    </a:lnTo>
                    <a:lnTo>
                      <a:pt x="32195" y="11621"/>
                    </a:lnTo>
                    <a:lnTo>
                      <a:pt x="32195" y="76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12" name="Google Shape;112;p10"/>
            <p:cNvSpPr/>
            <p:nvPr/>
          </p:nvSpPr>
          <p:spPr>
            <a:xfrm rot="10800000">
              <a:off x="516938" y="4745409"/>
              <a:ext cx="869989" cy="215918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" name="Google Shape;113;p10"/>
            <p:cNvSpPr/>
            <p:nvPr/>
          </p:nvSpPr>
          <p:spPr>
            <a:xfrm flipH="1" rot="10800000">
              <a:off x="8559750" y="616523"/>
              <a:ext cx="869989" cy="324313"/>
            </a:xfrm>
            <a:custGeom>
              <a:rect b="b" l="l" r="r" t="t"/>
              <a:pathLst>
                <a:path extrusionOk="0" h="11621" w="32195">
                  <a:moveTo>
                    <a:pt x="0" y="0"/>
                  </a:moveTo>
                  <a:lnTo>
                    <a:pt x="0" y="11621"/>
                  </a:lnTo>
                  <a:lnTo>
                    <a:pt x="32195" y="11621"/>
                  </a:lnTo>
                  <a:lnTo>
                    <a:pt x="32195" y="76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" name="Google Shape;114;p10"/>
            <p:cNvSpPr/>
            <p:nvPr/>
          </p:nvSpPr>
          <p:spPr>
            <a:xfrm>
              <a:off x="0" y="4947300"/>
              <a:ext cx="9144000" cy="21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0"/>
          <p:cNvSpPr txBox="1"/>
          <p:nvPr>
            <p:ph type="ctrTitle"/>
          </p:nvPr>
        </p:nvSpPr>
        <p:spPr>
          <a:xfrm>
            <a:off x="2940013" y="371425"/>
            <a:ext cx="326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b="1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"/>
              <a:buChar char="●"/>
              <a:defRPr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type="ctrTitle"/>
          </p:nvPr>
        </p:nvSpPr>
        <p:spPr>
          <a:xfrm>
            <a:off x="719300" y="896800"/>
            <a:ext cx="33687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FINDING &amp; SCALING</a:t>
            </a:r>
            <a:br>
              <a:rPr lang="en" sz="5700">
                <a:solidFill>
                  <a:schemeClr val="dk1"/>
                </a:solidFill>
              </a:rPr>
            </a:br>
            <a:r>
              <a:rPr lang="en" sz="4200">
                <a:solidFill>
                  <a:schemeClr val="lt2"/>
                </a:solidFill>
              </a:rPr>
              <a:t>MARKET FOR</a:t>
            </a:r>
            <a:endParaRPr sz="4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STARTUP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327" name="Google Shape;327;p31"/>
          <p:cNvSpPr txBox="1"/>
          <p:nvPr>
            <p:ph idx="1" type="subTitle"/>
          </p:nvPr>
        </p:nvSpPr>
        <p:spPr>
          <a:xfrm>
            <a:off x="1746475" y="3191950"/>
            <a:ext cx="3154200" cy="11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Fahry Yanuar Rahman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Design, Branding, Marketing Practice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328" name="Google Shape;328;p31"/>
          <p:cNvGrpSpPr/>
          <p:nvPr/>
        </p:nvGrpSpPr>
        <p:grpSpPr>
          <a:xfrm>
            <a:off x="4972432" y="-2"/>
            <a:ext cx="4677943" cy="4438952"/>
            <a:chOff x="732257" y="533098"/>
            <a:chExt cx="4677943" cy="4438952"/>
          </a:xfrm>
        </p:grpSpPr>
        <p:grpSp>
          <p:nvGrpSpPr>
            <p:cNvPr id="329" name="Google Shape;329;p31"/>
            <p:cNvGrpSpPr/>
            <p:nvPr/>
          </p:nvGrpSpPr>
          <p:grpSpPr>
            <a:xfrm>
              <a:off x="732257" y="533098"/>
              <a:ext cx="667163" cy="4409388"/>
              <a:chOff x="7375136" y="3224219"/>
              <a:chExt cx="260937" cy="1724708"/>
            </a:xfrm>
          </p:grpSpPr>
          <p:sp>
            <p:nvSpPr>
              <p:cNvPr id="330" name="Google Shape;330;p31"/>
              <p:cNvSpPr/>
              <p:nvPr/>
            </p:nvSpPr>
            <p:spPr>
              <a:xfrm>
                <a:off x="7375136" y="3232878"/>
                <a:ext cx="30888" cy="1716049"/>
              </a:xfrm>
              <a:custGeom>
                <a:rect b="b" l="l" r="r" t="t"/>
                <a:pathLst>
                  <a:path extrusionOk="0" h="26556" w="478">
                    <a:moveTo>
                      <a:pt x="0" y="0"/>
                    </a:moveTo>
                    <a:lnTo>
                      <a:pt x="0" y="26555"/>
                    </a:lnTo>
                    <a:lnTo>
                      <a:pt x="478" y="26555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7464894" y="3230810"/>
                <a:ext cx="171178" cy="75088"/>
              </a:xfrm>
              <a:custGeom>
                <a:rect b="b" l="l" r="r" t="t"/>
                <a:pathLst>
                  <a:path extrusionOk="0" h="1162" w="2649">
                    <a:moveTo>
                      <a:pt x="0" y="1"/>
                    </a:moveTo>
                    <a:cubicBezTo>
                      <a:pt x="0" y="1"/>
                      <a:pt x="126" y="1161"/>
                      <a:pt x="1386" y="1161"/>
                    </a:cubicBezTo>
                    <a:cubicBezTo>
                      <a:pt x="2648" y="1161"/>
                      <a:pt x="2440" y="1"/>
                      <a:pt x="24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7375136" y="3224219"/>
                <a:ext cx="248335" cy="13506"/>
              </a:xfrm>
              <a:custGeom>
                <a:rect b="b" l="l" r="r" t="t"/>
                <a:pathLst>
                  <a:path extrusionOk="0" h="209" w="3843">
                    <a:moveTo>
                      <a:pt x="0" y="1"/>
                    </a:moveTo>
                    <a:lnTo>
                      <a:pt x="0" y="209"/>
                    </a:lnTo>
                    <a:lnTo>
                      <a:pt x="3843" y="209"/>
                    </a:lnTo>
                    <a:lnTo>
                      <a:pt x="3843" y="1"/>
                    </a:lnTo>
                    <a:close/>
                  </a:path>
                </a:pathLst>
              </a:custGeom>
              <a:solidFill>
                <a:srgbClr val="0E2A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3" name="Google Shape;333;p31"/>
            <p:cNvSpPr/>
            <p:nvPr/>
          </p:nvSpPr>
          <p:spPr>
            <a:xfrm>
              <a:off x="800100" y="564350"/>
              <a:ext cx="4610100" cy="4407700"/>
            </a:xfrm>
            <a:custGeom>
              <a:rect b="b" l="l" r="r" t="t"/>
              <a:pathLst>
                <a:path extrusionOk="0" h="176308" w="184404">
                  <a:moveTo>
                    <a:pt x="6477" y="0"/>
                  </a:moveTo>
                  <a:lnTo>
                    <a:pt x="0" y="7525"/>
                  </a:lnTo>
                  <a:lnTo>
                    <a:pt x="381" y="175165"/>
                  </a:lnTo>
                  <a:lnTo>
                    <a:pt x="184404" y="176308"/>
                  </a:lnTo>
                  <a:lnTo>
                    <a:pt x="22611" y="51"/>
                  </a:lnTo>
                  <a:close/>
                </a:path>
              </a:pathLst>
            </a:custGeom>
            <a:solidFill>
              <a:srgbClr val="F3F3F3">
                <a:alpha val="16069"/>
              </a:srgbClr>
            </a:solidFill>
            <a:ln>
              <a:noFill/>
            </a:ln>
          </p:spPr>
        </p:sp>
      </p:grpSp>
      <p:grpSp>
        <p:nvGrpSpPr>
          <p:cNvPr id="334" name="Google Shape;334;p31"/>
          <p:cNvGrpSpPr/>
          <p:nvPr/>
        </p:nvGrpSpPr>
        <p:grpSpPr>
          <a:xfrm>
            <a:off x="5556725" y="991775"/>
            <a:ext cx="2442542" cy="3426404"/>
            <a:chOff x="1890900" y="1524875"/>
            <a:chExt cx="2442542" cy="3426404"/>
          </a:xfrm>
        </p:grpSpPr>
        <p:sp>
          <p:nvSpPr>
            <p:cNvPr id="335" name="Google Shape;335;p31"/>
            <p:cNvSpPr/>
            <p:nvPr/>
          </p:nvSpPr>
          <p:spPr>
            <a:xfrm>
              <a:off x="1890900" y="2626504"/>
              <a:ext cx="1022342" cy="808036"/>
            </a:xfrm>
            <a:custGeom>
              <a:rect b="b" l="l" r="r" t="t"/>
              <a:pathLst>
                <a:path extrusionOk="0" h="13585" w="17188">
                  <a:moveTo>
                    <a:pt x="14868" y="1"/>
                  </a:moveTo>
                  <a:lnTo>
                    <a:pt x="0" y="10479"/>
                  </a:lnTo>
                  <a:cubicBezTo>
                    <a:pt x="0" y="10479"/>
                    <a:pt x="35" y="11022"/>
                    <a:pt x="904" y="12260"/>
                  </a:cubicBezTo>
                  <a:cubicBezTo>
                    <a:pt x="1836" y="13585"/>
                    <a:pt x="2369" y="13585"/>
                    <a:pt x="2369" y="13585"/>
                  </a:cubicBezTo>
                  <a:lnTo>
                    <a:pt x="17188" y="3099"/>
                  </a:lnTo>
                  <a:lnTo>
                    <a:pt x="1486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605727" y="1531239"/>
              <a:ext cx="1481944" cy="1126373"/>
            </a:xfrm>
            <a:custGeom>
              <a:rect b="b" l="l" r="r" t="t"/>
              <a:pathLst>
                <a:path extrusionOk="0" h="18937" w="24915">
                  <a:moveTo>
                    <a:pt x="18515" y="1"/>
                  </a:moveTo>
                  <a:cubicBezTo>
                    <a:pt x="15546" y="1"/>
                    <a:pt x="11977" y="1197"/>
                    <a:pt x="8696" y="3526"/>
                  </a:cubicBezTo>
                  <a:cubicBezTo>
                    <a:pt x="2751" y="7743"/>
                    <a:pt x="1" y="14081"/>
                    <a:pt x="2553" y="17677"/>
                  </a:cubicBezTo>
                  <a:cubicBezTo>
                    <a:pt x="2908" y="18179"/>
                    <a:pt x="3348" y="18595"/>
                    <a:pt x="3856" y="18936"/>
                  </a:cubicBezTo>
                  <a:cubicBezTo>
                    <a:pt x="3116" y="15289"/>
                    <a:pt x="5853" y="10272"/>
                    <a:pt x="10831" y="6740"/>
                  </a:cubicBezTo>
                  <a:cubicBezTo>
                    <a:pt x="14111" y="4412"/>
                    <a:pt x="17676" y="3217"/>
                    <a:pt x="20643" y="3217"/>
                  </a:cubicBezTo>
                  <a:cubicBezTo>
                    <a:pt x="22307" y="3217"/>
                    <a:pt x="23783" y="3593"/>
                    <a:pt x="24914" y="4355"/>
                  </a:cubicBezTo>
                  <a:cubicBezTo>
                    <a:pt x="24768" y="3645"/>
                    <a:pt x="24498" y="2987"/>
                    <a:pt x="24082" y="2400"/>
                  </a:cubicBezTo>
                  <a:cubicBezTo>
                    <a:pt x="22938" y="789"/>
                    <a:pt x="20924" y="1"/>
                    <a:pt x="1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824910" y="1722467"/>
              <a:ext cx="1417825" cy="1081882"/>
            </a:xfrm>
            <a:custGeom>
              <a:rect b="b" l="l" r="r" t="t"/>
              <a:pathLst>
                <a:path extrusionOk="0" h="18189" w="23837">
                  <a:moveTo>
                    <a:pt x="16957" y="0"/>
                  </a:moveTo>
                  <a:cubicBezTo>
                    <a:pt x="13991" y="0"/>
                    <a:pt x="10426" y="1198"/>
                    <a:pt x="7146" y="3525"/>
                  </a:cubicBezTo>
                  <a:cubicBezTo>
                    <a:pt x="3727" y="5952"/>
                    <a:pt x="1366" y="9078"/>
                    <a:pt x="461" y="11981"/>
                  </a:cubicBezTo>
                  <a:cubicBezTo>
                    <a:pt x="417" y="12483"/>
                    <a:pt x="428" y="12992"/>
                    <a:pt x="506" y="13493"/>
                  </a:cubicBezTo>
                  <a:cubicBezTo>
                    <a:pt x="598" y="14110"/>
                    <a:pt x="830" y="14701"/>
                    <a:pt x="1154" y="15244"/>
                  </a:cubicBezTo>
                  <a:cubicBezTo>
                    <a:pt x="755" y="14752"/>
                    <a:pt x="475" y="14159"/>
                    <a:pt x="315" y="13534"/>
                  </a:cubicBezTo>
                  <a:cubicBezTo>
                    <a:pt x="267" y="13346"/>
                    <a:pt x="233" y="13159"/>
                    <a:pt x="209" y="12964"/>
                  </a:cubicBezTo>
                  <a:cubicBezTo>
                    <a:pt x="25" y="13892"/>
                    <a:pt x="1" y="14783"/>
                    <a:pt x="148" y="15605"/>
                  </a:cubicBezTo>
                  <a:cubicBezTo>
                    <a:pt x="199" y="15687"/>
                    <a:pt x="253" y="15765"/>
                    <a:pt x="308" y="15844"/>
                  </a:cubicBezTo>
                  <a:cubicBezTo>
                    <a:pt x="1424" y="17421"/>
                    <a:pt x="3393" y="18189"/>
                    <a:pt x="5748" y="18189"/>
                  </a:cubicBezTo>
                  <a:cubicBezTo>
                    <a:pt x="8648" y="18189"/>
                    <a:pt x="12136" y="17022"/>
                    <a:pt x="15339" y="14745"/>
                  </a:cubicBezTo>
                  <a:cubicBezTo>
                    <a:pt x="21148" y="10623"/>
                    <a:pt x="23836" y="4433"/>
                    <a:pt x="21342" y="918"/>
                  </a:cubicBezTo>
                  <a:cubicBezTo>
                    <a:pt x="21260" y="806"/>
                    <a:pt x="21178" y="696"/>
                    <a:pt x="21086" y="591"/>
                  </a:cubicBezTo>
                  <a:lnTo>
                    <a:pt x="21086" y="591"/>
                  </a:lnTo>
                  <a:cubicBezTo>
                    <a:pt x="21144" y="772"/>
                    <a:pt x="21188" y="953"/>
                    <a:pt x="21229" y="1140"/>
                  </a:cubicBezTo>
                  <a:cubicBezTo>
                    <a:pt x="20096" y="376"/>
                    <a:pt x="18622" y="0"/>
                    <a:pt x="16957" y="0"/>
                  </a:cubicBezTo>
                  <a:close/>
                </a:path>
              </a:pathLst>
            </a:custGeom>
            <a:solidFill>
              <a:srgbClr val="F3F3F3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2702144" y="1637649"/>
              <a:ext cx="1385527" cy="1013004"/>
            </a:xfrm>
            <a:custGeom>
              <a:rect b="b" l="l" r="r" t="t"/>
              <a:pathLst>
                <a:path extrusionOk="0" h="17031" w="23294">
                  <a:moveTo>
                    <a:pt x="17967" y="0"/>
                  </a:moveTo>
                  <a:cubicBezTo>
                    <a:pt x="15066" y="0"/>
                    <a:pt x="11579" y="1171"/>
                    <a:pt x="8374" y="3443"/>
                  </a:cubicBezTo>
                  <a:cubicBezTo>
                    <a:pt x="2693" y="7474"/>
                    <a:pt x="0" y="13482"/>
                    <a:pt x="2212" y="17031"/>
                  </a:cubicBezTo>
                  <a:cubicBezTo>
                    <a:pt x="2065" y="16209"/>
                    <a:pt x="2089" y="15318"/>
                    <a:pt x="2273" y="14390"/>
                  </a:cubicBezTo>
                  <a:cubicBezTo>
                    <a:pt x="2212" y="13943"/>
                    <a:pt x="2208" y="13486"/>
                    <a:pt x="2249" y="13035"/>
                  </a:cubicBezTo>
                  <a:cubicBezTo>
                    <a:pt x="2372" y="11742"/>
                    <a:pt x="2836" y="10510"/>
                    <a:pt x="3451" y="9388"/>
                  </a:cubicBezTo>
                  <a:cubicBezTo>
                    <a:pt x="4078" y="8265"/>
                    <a:pt x="4863" y="7241"/>
                    <a:pt x="5764" y="6334"/>
                  </a:cubicBezTo>
                  <a:cubicBezTo>
                    <a:pt x="6211" y="5880"/>
                    <a:pt x="6682" y="5450"/>
                    <a:pt x="7180" y="5054"/>
                  </a:cubicBezTo>
                  <a:cubicBezTo>
                    <a:pt x="7681" y="4661"/>
                    <a:pt x="8193" y="4286"/>
                    <a:pt x="8736" y="3955"/>
                  </a:cubicBezTo>
                  <a:lnTo>
                    <a:pt x="8736" y="3955"/>
                  </a:lnTo>
                  <a:cubicBezTo>
                    <a:pt x="7754" y="4754"/>
                    <a:pt x="6829" y="5614"/>
                    <a:pt x="5993" y="6548"/>
                  </a:cubicBezTo>
                  <a:cubicBezTo>
                    <a:pt x="5157" y="7483"/>
                    <a:pt x="4406" y="8490"/>
                    <a:pt x="3805" y="9582"/>
                  </a:cubicBezTo>
                  <a:cubicBezTo>
                    <a:pt x="3201" y="10671"/>
                    <a:pt x="2744" y="11844"/>
                    <a:pt x="2563" y="13070"/>
                  </a:cubicBezTo>
                  <a:cubicBezTo>
                    <a:pt x="2546" y="13182"/>
                    <a:pt x="2536" y="13295"/>
                    <a:pt x="2525" y="13407"/>
                  </a:cubicBezTo>
                  <a:cubicBezTo>
                    <a:pt x="3430" y="10504"/>
                    <a:pt x="5791" y="7378"/>
                    <a:pt x="9210" y="4951"/>
                  </a:cubicBezTo>
                  <a:cubicBezTo>
                    <a:pt x="12490" y="2624"/>
                    <a:pt x="16055" y="1426"/>
                    <a:pt x="19021" y="1426"/>
                  </a:cubicBezTo>
                  <a:cubicBezTo>
                    <a:pt x="20686" y="1426"/>
                    <a:pt x="22160" y="1802"/>
                    <a:pt x="23293" y="2566"/>
                  </a:cubicBezTo>
                  <a:cubicBezTo>
                    <a:pt x="23252" y="2379"/>
                    <a:pt x="23208" y="2198"/>
                    <a:pt x="23150" y="2017"/>
                  </a:cubicBezTo>
                  <a:cubicBezTo>
                    <a:pt x="22004" y="662"/>
                    <a:pt x="20150" y="0"/>
                    <a:pt x="17967" y="0"/>
                  </a:cubicBezTo>
                  <a:close/>
                </a:path>
              </a:pathLst>
            </a:custGeom>
            <a:solidFill>
              <a:srgbClr val="373A5A">
                <a:alpha val="1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37341" y="2435038"/>
              <a:ext cx="56268" cy="194143"/>
            </a:xfrm>
            <a:custGeom>
              <a:rect b="b" l="l" r="r" t="t"/>
              <a:pathLst>
                <a:path extrusionOk="0" h="3264" w="946">
                  <a:moveTo>
                    <a:pt x="252" y="1"/>
                  </a:moveTo>
                  <a:lnTo>
                    <a:pt x="252" y="1"/>
                  </a:lnTo>
                  <a:cubicBezTo>
                    <a:pt x="147" y="333"/>
                    <a:pt x="65" y="660"/>
                    <a:pt x="0" y="984"/>
                  </a:cubicBezTo>
                  <a:cubicBezTo>
                    <a:pt x="24" y="1179"/>
                    <a:pt x="58" y="1366"/>
                    <a:pt x="106" y="1554"/>
                  </a:cubicBezTo>
                  <a:cubicBezTo>
                    <a:pt x="266" y="2179"/>
                    <a:pt x="546" y="2772"/>
                    <a:pt x="945" y="3264"/>
                  </a:cubicBezTo>
                  <a:cubicBezTo>
                    <a:pt x="621" y="2721"/>
                    <a:pt x="389" y="2130"/>
                    <a:pt x="297" y="1513"/>
                  </a:cubicBezTo>
                  <a:cubicBezTo>
                    <a:pt x="219" y="1012"/>
                    <a:pt x="208" y="503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833475" y="1872892"/>
              <a:ext cx="388345" cy="620674"/>
            </a:xfrm>
            <a:custGeom>
              <a:rect b="b" l="l" r="r" t="t"/>
              <a:pathLst>
                <a:path extrusionOk="0" h="10435" w="6529">
                  <a:moveTo>
                    <a:pt x="6528" y="0"/>
                  </a:moveTo>
                  <a:lnTo>
                    <a:pt x="6528" y="0"/>
                  </a:lnTo>
                  <a:cubicBezTo>
                    <a:pt x="5985" y="331"/>
                    <a:pt x="5473" y="706"/>
                    <a:pt x="4972" y="1099"/>
                  </a:cubicBezTo>
                  <a:cubicBezTo>
                    <a:pt x="4474" y="1495"/>
                    <a:pt x="4003" y="1925"/>
                    <a:pt x="3556" y="2379"/>
                  </a:cubicBezTo>
                  <a:cubicBezTo>
                    <a:pt x="2655" y="3286"/>
                    <a:pt x="1870" y="4310"/>
                    <a:pt x="1243" y="5433"/>
                  </a:cubicBezTo>
                  <a:cubicBezTo>
                    <a:pt x="628" y="6555"/>
                    <a:pt x="164" y="7787"/>
                    <a:pt x="41" y="9080"/>
                  </a:cubicBezTo>
                  <a:cubicBezTo>
                    <a:pt x="0" y="9531"/>
                    <a:pt x="4" y="9988"/>
                    <a:pt x="65" y="10435"/>
                  </a:cubicBezTo>
                  <a:cubicBezTo>
                    <a:pt x="130" y="10111"/>
                    <a:pt x="212" y="9784"/>
                    <a:pt x="317" y="9452"/>
                  </a:cubicBezTo>
                  <a:cubicBezTo>
                    <a:pt x="328" y="9340"/>
                    <a:pt x="338" y="9227"/>
                    <a:pt x="355" y="9115"/>
                  </a:cubicBezTo>
                  <a:cubicBezTo>
                    <a:pt x="536" y="7889"/>
                    <a:pt x="993" y="6716"/>
                    <a:pt x="1597" y="5627"/>
                  </a:cubicBezTo>
                  <a:cubicBezTo>
                    <a:pt x="2198" y="4535"/>
                    <a:pt x="2949" y="3528"/>
                    <a:pt x="3785" y="2593"/>
                  </a:cubicBezTo>
                  <a:cubicBezTo>
                    <a:pt x="4621" y="1659"/>
                    <a:pt x="5546" y="799"/>
                    <a:pt x="6528" y="0"/>
                  </a:cubicBezTo>
                  <a:close/>
                </a:path>
              </a:pathLst>
            </a:custGeom>
            <a:solidFill>
              <a:srgbClr val="F3F3F3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750679" y="1669054"/>
              <a:ext cx="1582763" cy="1252946"/>
            </a:xfrm>
            <a:custGeom>
              <a:rect b="b" l="l" r="r" t="t"/>
              <a:pathLst>
                <a:path extrusionOk="0" h="21065" w="26610">
                  <a:moveTo>
                    <a:pt x="21761" y="1"/>
                  </a:moveTo>
                  <a:lnTo>
                    <a:pt x="21389" y="264"/>
                  </a:lnTo>
                  <a:cubicBezTo>
                    <a:pt x="23883" y="3775"/>
                    <a:pt x="21197" y="9962"/>
                    <a:pt x="15393" y="14080"/>
                  </a:cubicBezTo>
                  <a:cubicBezTo>
                    <a:pt x="12189" y="16355"/>
                    <a:pt x="8705" y="17524"/>
                    <a:pt x="5807" y="17524"/>
                  </a:cubicBezTo>
                  <a:cubicBezTo>
                    <a:pt x="3453" y="17524"/>
                    <a:pt x="1486" y="16754"/>
                    <a:pt x="369" y="15179"/>
                  </a:cubicBezTo>
                  <a:lnTo>
                    <a:pt x="0" y="15442"/>
                  </a:lnTo>
                  <a:lnTo>
                    <a:pt x="2228" y="18578"/>
                  </a:lnTo>
                  <a:cubicBezTo>
                    <a:pt x="2242" y="18599"/>
                    <a:pt x="2255" y="18619"/>
                    <a:pt x="2269" y="18640"/>
                  </a:cubicBezTo>
                  <a:cubicBezTo>
                    <a:pt x="2283" y="18660"/>
                    <a:pt x="2300" y="18681"/>
                    <a:pt x="2317" y="18701"/>
                  </a:cubicBezTo>
                  <a:lnTo>
                    <a:pt x="2361" y="18766"/>
                  </a:lnTo>
                  <a:lnTo>
                    <a:pt x="2364" y="18762"/>
                  </a:lnTo>
                  <a:cubicBezTo>
                    <a:pt x="3536" y="20308"/>
                    <a:pt x="5529" y="21064"/>
                    <a:pt x="7902" y="21064"/>
                  </a:cubicBezTo>
                  <a:cubicBezTo>
                    <a:pt x="10900" y="21064"/>
                    <a:pt x="14504" y="19856"/>
                    <a:pt x="17819" y="17503"/>
                  </a:cubicBezTo>
                  <a:cubicBezTo>
                    <a:pt x="23829" y="13238"/>
                    <a:pt x="26610" y="6836"/>
                    <a:pt x="24026" y="3199"/>
                  </a:cubicBezTo>
                  <a:lnTo>
                    <a:pt x="21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597222" y="1524875"/>
              <a:ext cx="1601261" cy="1207028"/>
            </a:xfrm>
            <a:custGeom>
              <a:rect b="b" l="l" r="r" t="t"/>
              <a:pathLst>
                <a:path extrusionOk="0" h="20293" w="26921">
                  <a:moveTo>
                    <a:pt x="18389" y="629"/>
                  </a:moveTo>
                  <a:cubicBezTo>
                    <a:pt x="20673" y="629"/>
                    <a:pt x="22581" y="1376"/>
                    <a:pt x="23665" y="2903"/>
                  </a:cubicBezTo>
                  <a:cubicBezTo>
                    <a:pt x="26088" y="6315"/>
                    <a:pt x="23478" y="12321"/>
                    <a:pt x="17843" y="16323"/>
                  </a:cubicBezTo>
                  <a:cubicBezTo>
                    <a:pt x="14732" y="18531"/>
                    <a:pt x="11349" y="19665"/>
                    <a:pt x="8534" y="19665"/>
                  </a:cubicBezTo>
                  <a:cubicBezTo>
                    <a:pt x="6249" y="19665"/>
                    <a:pt x="4338" y="18917"/>
                    <a:pt x="3252" y="17388"/>
                  </a:cubicBezTo>
                  <a:cubicBezTo>
                    <a:pt x="833" y="13980"/>
                    <a:pt x="3440" y="7970"/>
                    <a:pt x="9077" y="3971"/>
                  </a:cubicBezTo>
                  <a:cubicBezTo>
                    <a:pt x="12189" y="1763"/>
                    <a:pt x="15574" y="629"/>
                    <a:pt x="18389" y="629"/>
                  </a:cubicBezTo>
                  <a:close/>
                  <a:moveTo>
                    <a:pt x="18714" y="0"/>
                  </a:moveTo>
                  <a:cubicBezTo>
                    <a:pt x="15713" y="0"/>
                    <a:pt x="12105" y="1210"/>
                    <a:pt x="8787" y="3565"/>
                  </a:cubicBezTo>
                  <a:cubicBezTo>
                    <a:pt x="2782" y="7827"/>
                    <a:pt x="0" y="14232"/>
                    <a:pt x="2580" y="17866"/>
                  </a:cubicBezTo>
                  <a:cubicBezTo>
                    <a:pt x="3736" y="19496"/>
                    <a:pt x="5771" y="20292"/>
                    <a:pt x="8206" y="20292"/>
                  </a:cubicBezTo>
                  <a:cubicBezTo>
                    <a:pt x="11207" y="20292"/>
                    <a:pt x="14815" y="19082"/>
                    <a:pt x="18130" y="16730"/>
                  </a:cubicBezTo>
                  <a:cubicBezTo>
                    <a:pt x="24139" y="12464"/>
                    <a:pt x="26921" y="6063"/>
                    <a:pt x="24341" y="2425"/>
                  </a:cubicBezTo>
                  <a:cubicBezTo>
                    <a:pt x="23185" y="797"/>
                    <a:pt x="21150" y="0"/>
                    <a:pt x="18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890900" y="3249794"/>
              <a:ext cx="138053" cy="184388"/>
            </a:xfrm>
            <a:custGeom>
              <a:rect b="b" l="l" r="r" t="t"/>
              <a:pathLst>
                <a:path extrusionOk="0" h="3100" w="2321">
                  <a:moveTo>
                    <a:pt x="0" y="0"/>
                  </a:moveTo>
                  <a:cubicBezTo>
                    <a:pt x="0" y="0"/>
                    <a:pt x="35" y="543"/>
                    <a:pt x="904" y="1781"/>
                  </a:cubicBezTo>
                  <a:cubicBezTo>
                    <a:pt x="1676" y="2877"/>
                    <a:pt x="2171" y="3065"/>
                    <a:pt x="2320" y="3099"/>
                  </a:cubicBezTo>
                  <a:cubicBezTo>
                    <a:pt x="2287" y="2809"/>
                    <a:pt x="2123" y="2328"/>
                    <a:pt x="1570" y="1587"/>
                  </a:cubicBezTo>
                  <a:cubicBezTo>
                    <a:pt x="553" y="2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470173" y="3003369"/>
              <a:ext cx="120209" cy="121458"/>
            </a:xfrm>
            <a:custGeom>
              <a:rect b="b" l="l" r="r" t="t"/>
              <a:pathLst>
                <a:path extrusionOk="0" h="2042" w="2021">
                  <a:moveTo>
                    <a:pt x="1258" y="1"/>
                  </a:moveTo>
                  <a:cubicBezTo>
                    <a:pt x="891" y="1"/>
                    <a:pt x="0" y="1990"/>
                    <a:pt x="0" y="1990"/>
                  </a:cubicBezTo>
                  <a:cubicBezTo>
                    <a:pt x="0" y="1990"/>
                    <a:pt x="191" y="2042"/>
                    <a:pt x="448" y="2042"/>
                  </a:cubicBezTo>
                  <a:cubicBezTo>
                    <a:pt x="777" y="2042"/>
                    <a:pt x="1217" y="1957"/>
                    <a:pt x="1505" y="1568"/>
                  </a:cubicBezTo>
                  <a:cubicBezTo>
                    <a:pt x="2020" y="875"/>
                    <a:pt x="1628" y="32"/>
                    <a:pt x="1266" y="1"/>
                  </a:cubicBezTo>
                  <a:cubicBezTo>
                    <a:pt x="1263" y="1"/>
                    <a:pt x="1260" y="1"/>
                    <a:pt x="1258" y="1"/>
                  </a:cubicBezTo>
                  <a:close/>
                </a:path>
              </a:pathLst>
            </a:custGeom>
            <a:solidFill>
              <a:srgbClr val="F0C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027109" y="3307906"/>
              <a:ext cx="1489439" cy="1537261"/>
            </a:xfrm>
            <a:custGeom>
              <a:rect b="b" l="l" r="r" t="t"/>
              <a:pathLst>
                <a:path extrusionOk="0" h="25845" w="25041">
                  <a:moveTo>
                    <a:pt x="13814" y="0"/>
                  </a:moveTo>
                  <a:cubicBezTo>
                    <a:pt x="11846" y="0"/>
                    <a:pt x="10213" y="804"/>
                    <a:pt x="10213" y="804"/>
                  </a:cubicBezTo>
                  <a:lnTo>
                    <a:pt x="7108" y="14144"/>
                  </a:lnTo>
                  <a:cubicBezTo>
                    <a:pt x="7108" y="14144"/>
                    <a:pt x="6398" y="14209"/>
                    <a:pt x="6852" y="14983"/>
                  </a:cubicBezTo>
                  <a:cubicBezTo>
                    <a:pt x="4784" y="16990"/>
                    <a:pt x="0" y="22548"/>
                    <a:pt x="0" y="22548"/>
                  </a:cubicBezTo>
                  <a:lnTo>
                    <a:pt x="969" y="22998"/>
                  </a:lnTo>
                  <a:lnTo>
                    <a:pt x="9114" y="16212"/>
                  </a:lnTo>
                  <a:lnTo>
                    <a:pt x="13376" y="4214"/>
                  </a:lnTo>
                  <a:lnTo>
                    <a:pt x="18614" y="15632"/>
                  </a:lnTo>
                  <a:cubicBezTo>
                    <a:pt x="18614" y="15632"/>
                    <a:pt x="18614" y="17959"/>
                    <a:pt x="20876" y="21450"/>
                  </a:cubicBezTo>
                  <a:cubicBezTo>
                    <a:pt x="23139" y="24937"/>
                    <a:pt x="24337" y="25844"/>
                    <a:pt x="24337" y="25844"/>
                  </a:cubicBezTo>
                  <a:lnTo>
                    <a:pt x="25040" y="25326"/>
                  </a:lnTo>
                  <a:cubicBezTo>
                    <a:pt x="25040" y="25326"/>
                    <a:pt x="18731" y="10939"/>
                    <a:pt x="16632" y="675"/>
                  </a:cubicBezTo>
                  <a:cubicBezTo>
                    <a:pt x="15706" y="172"/>
                    <a:pt x="14724" y="0"/>
                    <a:pt x="1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454708" y="1835896"/>
              <a:ext cx="405773" cy="644704"/>
            </a:xfrm>
            <a:custGeom>
              <a:rect b="b" l="l" r="r" t="t"/>
              <a:pathLst>
                <a:path extrusionOk="0" h="10839" w="6822">
                  <a:moveTo>
                    <a:pt x="4203" y="0"/>
                  </a:moveTo>
                  <a:cubicBezTo>
                    <a:pt x="3278" y="0"/>
                    <a:pt x="1268" y="71"/>
                    <a:pt x="1" y="639"/>
                  </a:cubicBezTo>
                  <a:cubicBezTo>
                    <a:pt x="844" y="5536"/>
                    <a:pt x="1837" y="10839"/>
                    <a:pt x="1837" y="10839"/>
                  </a:cubicBezTo>
                  <a:lnTo>
                    <a:pt x="3441" y="10600"/>
                  </a:lnTo>
                  <a:lnTo>
                    <a:pt x="2574" y="8027"/>
                  </a:lnTo>
                  <a:lnTo>
                    <a:pt x="2574" y="8027"/>
                  </a:lnTo>
                  <a:cubicBezTo>
                    <a:pt x="2574" y="8027"/>
                    <a:pt x="3251" y="8090"/>
                    <a:pt x="4091" y="8090"/>
                  </a:cubicBezTo>
                  <a:cubicBezTo>
                    <a:pt x="4929" y="8090"/>
                    <a:pt x="5930" y="8027"/>
                    <a:pt x="6583" y="7774"/>
                  </a:cubicBezTo>
                  <a:cubicBezTo>
                    <a:pt x="5993" y="4946"/>
                    <a:pt x="5825" y="4270"/>
                    <a:pt x="5825" y="4270"/>
                  </a:cubicBezTo>
                  <a:lnTo>
                    <a:pt x="5825" y="4270"/>
                  </a:lnTo>
                  <a:lnTo>
                    <a:pt x="6822" y="4440"/>
                  </a:lnTo>
                  <a:lnTo>
                    <a:pt x="4699" y="8"/>
                  </a:lnTo>
                  <a:cubicBezTo>
                    <a:pt x="4699" y="8"/>
                    <a:pt x="4511" y="0"/>
                    <a:pt x="4203" y="0"/>
                  </a:cubicBezTo>
                  <a:close/>
                </a:path>
              </a:pathLst>
            </a:custGeom>
            <a:solidFill>
              <a:srgbClr val="F0C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2524537" y="2439499"/>
              <a:ext cx="210916" cy="58945"/>
            </a:xfrm>
            <a:custGeom>
              <a:rect b="b" l="l" r="r" t="t"/>
              <a:pathLst>
                <a:path extrusionOk="0" h="991" w="3546">
                  <a:moveTo>
                    <a:pt x="1749" y="1"/>
                  </a:moveTo>
                  <a:cubicBezTo>
                    <a:pt x="571" y="1"/>
                    <a:pt x="0" y="991"/>
                    <a:pt x="0" y="991"/>
                  </a:cubicBezTo>
                  <a:cubicBezTo>
                    <a:pt x="0" y="991"/>
                    <a:pt x="983" y="827"/>
                    <a:pt x="3546" y="663"/>
                  </a:cubicBezTo>
                  <a:cubicBezTo>
                    <a:pt x="2839" y="174"/>
                    <a:pt x="2241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2191035" y="2459603"/>
              <a:ext cx="1338062" cy="896185"/>
            </a:xfrm>
            <a:custGeom>
              <a:rect b="b" l="l" r="r" t="t"/>
              <a:pathLst>
                <a:path extrusionOk="0" h="15067" w="22496">
                  <a:moveTo>
                    <a:pt x="10070" y="0"/>
                  </a:moveTo>
                  <a:cubicBezTo>
                    <a:pt x="4934" y="0"/>
                    <a:pt x="2011" y="1810"/>
                    <a:pt x="2011" y="1810"/>
                  </a:cubicBezTo>
                  <a:lnTo>
                    <a:pt x="1" y="9716"/>
                  </a:lnTo>
                  <a:lnTo>
                    <a:pt x="2946" y="7655"/>
                  </a:lnTo>
                  <a:lnTo>
                    <a:pt x="4103" y="4202"/>
                  </a:lnTo>
                  <a:cubicBezTo>
                    <a:pt x="4103" y="4202"/>
                    <a:pt x="5399" y="8887"/>
                    <a:pt x="7294" y="14170"/>
                  </a:cubicBezTo>
                  <a:cubicBezTo>
                    <a:pt x="6696" y="14220"/>
                    <a:pt x="7095" y="15066"/>
                    <a:pt x="7095" y="15066"/>
                  </a:cubicBezTo>
                  <a:cubicBezTo>
                    <a:pt x="7095" y="15066"/>
                    <a:pt x="8823" y="14956"/>
                    <a:pt x="10698" y="14956"/>
                  </a:cubicBezTo>
                  <a:cubicBezTo>
                    <a:pt x="11636" y="14956"/>
                    <a:pt x="12611" y="14983"/>
                    <a:pt x="13425" y="15066"/>
                  </a:cubicBezTo>
                  <a:cubicBezTo>
                    <a:pt x="14619" y="15066"/>
                    <a:pt x="13623" y="14469"/>
                    <a:pt x="13623" y="14469"/>
                  </a:cubicBezTo>
                  <a:lnTo>
                    <a:pt x="11682" y="5297"/>
                  </a:lnTo>
                  <a:lnTo>
                    <a:pt x="16367" y="11979"/>
                  </a:lnTo>
                  <a:lnTo>
                    <a:pt x="22495" y="8089"/>
                  </a:lnTo>
                  <a:lnTo>
                    <a:pt x="21697" y="7143"/>
                  </a:lnTo>
                  <a:lnTo>
                    <a:pt x="16865" y="9085"/>
                  </a:lnTo>
                  <a:cubicBezTo>
                    <a:pt x="16865" y="9085"/>
                    <a:pt x="14469" y="4949"/>
                    <a:pt x="12326" y="114"/>
                  </a:cubicBezTo>
                  <a:cubicBezTo>
                    <a:pt x="11533" y="35"/>
                    <a:pt x="10780" y="0"/>
                    <a:pt x="10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474607" y="4681716"/>
              <a:ext cx="389178" cy="267422"/>
            </a:xfrm>
            <a:custGeom>
              <a:rect b="b" l="l" r="r" t="t"/>
              <a:pathLst>
                <a:path extrusionOk="0" h="4496" w="6543">
                  <a:moveTo>
                    <a:pt x="6542" y="1"/>
                  </a:moveTo>
                  <a:lnTo>
                    <a:pt x="847" y="2174"/>
                  </a:lnTo>
                  <a:lnTo>
                    <a:pt x="704" y="2229"/>
                  </a:lnTo>
                  <a:lnTo>
                    <a:pt x="1" y="2747"/>
                  </a:lnTo>
                  <a:lnTo>
                    <a:pt x="1035" y="4495"/>
                  </a:lnTo>
                  <a:lnTo>
                    <a:pt x="6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932476" y="4649061"/>
              <a:ext cx="329876" cy="302218"/>
            </a:xfrm>
            <a:custGeom>
              <a:rect b="b" l="l" r="r" t="t"/>
              <a:pathLst>
                <a:path extrusionOk="0" h="5081" w="5546">
                  <a:moveTo>
                    <a:pt x="1591" y="0"/>
                  </a:moveTo>
                  <a:lnTo>
                    <a:pt x="1" y="874"/>
                  </a:lnTo>
                  <a:lnTo>
                    <a:pt x="2349" y="5044"/>
                  </a:lnTo>
                  <a:cubicBezTo>
                    <a:pt x="2349" y="5044"/>
                    <a:pt x="3662" y="5080"/>
                    <a:pt x="4573" y="5080"/>
                  </a:cubicBezTo>
                  <a:cubicBezTo>
                    <a:pt x="5028" y="5080"/>
                    <a:pt x="5383" y="5071"/>
                    <a:pt x="5423" y="5044"/>
                  </a:cubicBezTo>
                  <a:cubicBezTo>
                    <a:pt x="5546" y="4962"/>
                    <a:pt x="2956" y="3788"/>
                    <a:pt x="2956" y="3788"/>
                  </a:cubicBezTo>
                  <a:lnTo>
                    <a:pt x="2560" y="45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396656" y="1739181"/>
              <a:ext cx="458591" cy="556911"/>
            </a:xfrm>
            <a:custGeom>
              <a:rect b="b" l="l" r="r" t="t"/>
              <a:pathLst>
                <a:path extrusionOk="0" h="9363" w="7710">
                  <a:moveTo>
                    <a:pt x="6055" y="0"/>
                  </a:moveTo>
                  <a:cubicBezTo>
                    <a:pt x="5521" y="0"/>
                    <a:pt x="4312" y="282"/>
                    <a:pt x="2966" y="702"/>
                  </a:cubicBezTo>
                  <a:cubicBezTo>
                    <a:pt x="475" y="1480"/>
                    <a:pt x="1" y="2088"/>
                    <a:pt x="1" y="2088"/>
                  </a:cubicBezTo>
                  <a:lnTo>
                    <a:pt x="2243" y="9363"/>
                  </a:lnTo>
                  <a:lnTo>
                    <a:pt x="2983" y="9134"/>
                  </a:lnTo>
                  <a:lnTo>
                    <a:pt x="3270" y="4808"/>
                  </a:lnTo>
                  <a:lnTo>
                    <a:pt x="3993" y="4595"/>
                  </a:lnTo>
                  <a:lnTo>
                    <a:pt x="3270" y="2217"/>
                  </a:lnTo>
                  <a:cubicBezTo>
                    <a:pt x="3270" y="2217"/>
                    <a:pt x="5393" y="2044"/>
                    <a:pt x="6307" y="1784"/>
                  </a:cubicBezTo>
                  <a:cubicBezTo>
                    <a:pt x="7096" y="1560"/>
                    <a:pt x="7710" y="1240"/>
                    <a:pt x="6839" y="1240"/>
                  </a:cubicBezTo>
                  <a:cubicBezTo>
                    <a:pt x="6701" y="1240"/>
                    <a:pt x="6525" y="1248"/>
                    <a:pt x="6307" y="1266"/>
                  </a:cubicBezTo>
                  <a:cubicBezTo>
                    <a:pt x="7302" y="771"/>
                    <a:pt x="7274" y="590"/>
                    <a:pt x="6725" y="590"/>
                  </a:cubicBezTo>
                  <a:cubicBezTo>
                    <a:pt x="6460" y="590"/>
                    <a:pt x="6073" y="632"/>
                    <a:pt x="5621" y="702"/>
                  </a:cubicBezTo>
                  <a:cubicBezTo>
                    <a:pt x="6477" y="204"/>
                    <a:pt x="6511" y="0"/>
                    <a:pt x="6055" y="0"/>
                  </a:cubicBezTo>
                  <a:close/>
                </a:path>
              </a:pathLst>
            </a:custGeom>
            <a:solidFill>
              <a:srgbClr val="2A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2538634" y="2024150"/>
              <a:ext cx="95584" cy="125086"/>
            </a:xfrm>
            <a:custGeom>
              <a:rect b="b" l="l" r="r" t="t"/>
              <a:pathLst>
                <a:path extrusionOk="0" h="2103" w="1607">
                  <a:moveTo>
                    <a:pt x="723" y="1"/>
                  </a:moveTo>
                  <a:cubicBezTo>
                    <a:pt x="507" y="1"/>
                    <a:pt x="290" y="104"/>
                    <a:pt x="187" y="464"/>
                  </a:cubicBezTo>
                  <a:cubicBezTo>
                    <a:pt x="1" y="1113"/>
                    <a:pt x="742" y="2103"/>
                    <a:pt x="1246" y="2103"/>
                  </a:cubicBezTo>
                  <a:cubicBezTo>
                    <a:pt x="1399" y="2103"/>
                    <a:pt x="1529" y="2012"/>
                    <a:pt x="1606" y="1795"/>
                  </a:cubicBezTo>
                  <a:lnTo>
                    <a:pt x="1306" y="190"/>
                  </a:lnTo>
                  <a:cubicBezTo>
                    <a:pt x="1306" y="190"/>
                    <a:pt x="1016" y="1"/>
                    <a:pt x="723" y="1"/>
                  </a:cubicBezTo>
                  <a:close/>
                </a:path>
              </a:pathLst>
            </a:custGeom>
            <a:solidFill>
              <a:srgbClr val="F0C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481506" y="2722088"/>
              <a:ext cx="294604" cy="201994"/>
            </a:xfrm>
            <a:custGeom>
              <a:rect b="b" l="l" r="r" t="t"/>
              <a:pathLst>
                <a:path extrusionOk="0" h="3396" w="4953">
                  <a:moveTo>
                    <a:pt x="2139" y="0"/>
                  </a:moveTo>
                  <a:cubicBezTo>
                    <a:pt x="2090" y="0"/>
                    <a:pt x="2033" y="19"/>
                    <a:pt x="1970" y="58"/>
                  </a:cubicBezTo>
                  <a:cubicBezTo>
                    <a:pt x="1618" y="284"/>
                    <a:pt x="1" y="2730"/>
                    <a:pt x="1" y="2730"/>
                  </a:cubicBezTo>
                  <a:lnTo>
                    <a:pt x="560" y="3396"/>
                  </a:lnTo>
                  <a:lnTo>
                    <a:pt x="1328" y="3010"/>
                  </a:lnTo>
                  <a:cubicBezTo>
                    <a:pt x="1359" y="3010"/>
                    <a:pt x="1389" y="3011"/>
                    <a:pt x="1418" y="3011"/>
                  </a:cubicBezTo>
                  <a:cubicBezTo>
                    <a:pt x="3806" y="3011"/>
                    <a:pt x="4089" y="1784"/>
                    <a:pt x="4311" y="1150"/>
                  </a:cubicBezTo>
                  <a:cubicBezTo>
                    <a:pt x="4888" y="669"/>
                    <a:pt x="4952" y="219"/>
                    <a:pt x="4952" y="219"/>
                  </a:cubicBezTo>
                  <a:lnTo>
                    <a:pt x="4952" y="219"/>
                  </a:lnTo>
                  <a:cubicBezTo>
                    <a:pt x="4952" y="219"/>
                    <a:pt x="2885" y="952"/>
                    <a:pt x="2297" y="952"/>
                  </a:cubicBezTo>
                  <a:cubicBezTo>
                    <a:pt x="2167" y="952"/>
                    <a:pt x="2110" y="917"/>
                    <a:pt x="2161" y="830"/>
                  </a:cubicBezTo>
                  <a:cubicBezTo>
                    <a:pt x="2424" y="382"/>
                    <a:pt x="2363" y="0"/>
                    <a:pt x="2139" y="0"/>
                  </a:cubicBezTo>
                  <a:close/>
                </a:path>
              </a:pathLst>
            </a:custGeom>
            <a:solidFill>
              <a:srgbClr val="F0C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542798" y="2021711"/>
              <a:ext cx="91421" cy="129666"/>
            </a:xfrm>
            <a:custGeom>
              <a:rect b="b" l="l" r="r" t="t"/>
              <a:pathLst>
                <a:path extrusionOk="0" h="2180" w="1537">
                  <a:moveTo>
                    <a:pt x="635" y="1"/>
                  </a:moveTo>
                  <a:cubicBezTo>
                    <a:pt x="502" y="1"/>
                    <a:pt x="364" y="38"/>
                    <a:pt x="260" y="136"/>
                  </a:cubicBezTo>
                  <a:cubicBezTo>
                    <a:pt x="188" y="198"/>
                    <a:pt x="137" y="275"/>
                    <a:pt x="100" y="357"/>
                  </a:cubicBezTo>
                  <a:cubicBezTo>
                    <a:pt x="65" y="439"/>
                    <a:pt x="32" y="528"/>
                    <a:pt x="24" y="620"/>
                  </a:cubicBezTo>
                  <a:cubicBezTo>
                    <a:pt x="1" y="801"/>
                    <a:pt x="35" y="982"/>
                    <a:pt x="90" y="1146"/>
                  </a:cubicBezTo>
                  <a:cubicBezTo>
                    <a:pt x="213" y="1477"/>
                    <a:pt x="413" y="1774"/>
                    <a:pt x="693" y="1989"/>
                  </a:cubicBezTo>
                  <a:cubicBezTo>
                    <a:pt x="827" y="2089"/>
                    <a:pt x="987" y="2180"/>
                    <a:pt x="1169" y="2180"/>
                  </a:cubicBezTo>
                  <a:cubicBezTo>
                    <a:pt x="1173" y="2180"/>
                    <a:pt x="1177" y="2180"/>
                    <a:pt x="1181" y="2180"/>
                  </a:cubicBezTo>
                  <a:cubicBezTo>
                    <a:pt x="1273" y="2173"/>
                    <a:pt x="1362" y="2129"/>
                    <a:pt x="1424" y="2064"/>
                  </a:cubicBezTo>
                  <a:cubicBezTo>
                    <a:pt x="1482" y="1999"/>
                    <a:pt x="1516" y="1917"/>
                    <a:pt x="1536" y="1836"/>
                  </a:cubicBezTo>
                  <a:lnTo>
                    <a:pt x="1536" y="1836"/>
                  </a:lnTo>
                  <a:cubicBezTo>
                    <a:pt x="1498" y="1910"/>
                    <a:pt x="1454" y="1982"/>
                    <a:pt x="1396" y="2036"/>
                  </a:cubicBezTo>
                  <a:cubicBezTo>
                    <a:pt x="1341" y="2082"/>
                    <a:pt x="1274" y="2106"/>
                    <a:pt x="1206" y="2106"/>
                  </a:cubicBezTo>
                  <a:cubicBezTo>
                    <a:pt x="1198" y="2106"/>
                    <a:pt x="1190" y="2106"/>
                    <a:pt x="1181" y="2105"/>
                  </a:cubicBezTo>
                  <a:cubicBezTo>
                    <a:pt x="1028" y="2098"/>
                    <a:pt x="884" y="2006"/>
                    <a:pt x="765" y="1900"/>
                  </a:cubicBezTo>
                  <a:cubicBezTo>
                    <a:pt x="523" y="1685"/>
                    <a:pt x="339" y="1401"/>
                    <a:pt x="229" y="1098"/>
                  </a:cubicBezTo>
                  <a:cubicBezTo>
                    <a:pt x="178" y="948"/>
                    <a:pt x="147" y="787"/>
                    <a:pt x="161" y="634"/>
                  </a:cubicBezTo>
                  <a:cubicBezTo>
                    <a:pt x="175" y="484"/>
                    <a:pt x="240" y="327"/>
                    <a:pt x="339" y="218"/>
                  </a:cubicBezTo>
                  <a:cubicBezTo>
                    <a:pt x="423" y="119"/>
                    <a:pt x="555" y="81"/>
                    <a:pt x="692" y="81"/>
                  </a:cubicBezTo>
                  <a:cubicBezTo>
                    <a:pt x="715" y="81"/>
                    <a:pt x="738" y="83"/>
                    <a:pt x="761" y="85"/>
                  </a:cubicBezTo>
                  <a:cubicBezTo>
                    <a:pt x="925" y="102"/>
                    <a:pt x="1082" y="160"/>
                    <a:pt x="1236" y="231"/>
                  </a:cubicBezTo>
                  <a:cubicBezTo>
                    <a:pt x="1100" y="129"/>
                    <a:pt x="942" y="58"/>
                    <a:pt x="772" y="13"/>
                  </a:cubicBezTo>
                  <a:cubicBezTo>
                    <a:pt x="728" y="5"/>
                    <a:pt x="682" y="1"/>
                    <a:pt x="635" y="1"/>
                  </a:cubicBezTo>
                  <a:close/>
                </a:path>
              </a:pathLst>
            </a:custGeom>
            <a:solidFill>
              <a:srgbClr val="CE9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2699289" y="2189326"/>
              <a:ext cx="97726" cy="37472"/>
            </a:xfrm>
            <a:custGeom>
              <a:rect b="b" l="l" r="r" t="t"/>
              <a:pathLst>
                <a:path extrusionOk="0" h="630" w="1643">
                  <a:moveTo>
                    <a:pt x="1" y="0"/>
                  </a:moveTo>
                  <a:cubicBezTo>
                    <a:pt x="107" y="119"/>
                    <a:pt x="215" y="239"/>
                    <a:pt x="346" y="334"/>
                  </a:cubicBezTo>
                  <a:cubicBezTo>
                    <a:pt x="472" y="434"/>
                    <a:pt x="615" y="512"/>
                    <a:pt x="772" y="574"/>
                  </a:cubicBezTo>
                  <a:cubicBezTo>
                    <a:pt x="873" y="607"/>
                    <a:pt x="983" y="629"/>
                    <a:pt x="1092" y="629"/>
                  </a:cubicBezTo>
                  <a:cubicBezTo>
                    <a:pt x="1152" y="629"/>
                    <a:pt x="1212" y="623"/>
                    <a:pt x="1270" y="607"/>
                  </a:cubicBezTo>
                  <a:cubicBezTo>
                    <a:pt x="1441" y="569"/>
                    <a:pt x="1581" y="443"/>
                    <a:pt x="1642" y="293"/>
                  </a:cubicBezTo>
                  <a:lnTo>
                    <a:pt x="1642" y="293"/>
                  </a:lnTo>
                  <a:cubicBezTo>
                    <a:pt x="1533" y="413"/>
                    <a:pt x="1390" y="481"/>
                    <a:pt x="1250" y="495"/>
                  </a:cubicBezTo>
                  <a:cubicBezTo>
                    <a:pt x="1224" y="497"/>
                    <a:pt x="1197" y="499"/>
                    <a:pt x="1171" y="499"/>
                  </a:cubicBezTo>
                  <a:cubicBezTo>
                    <a:pt x="1053" y="499"/>
                    <a:pt x="934" y="475"/>
                    <a:pt x="820" y="434"/>
                  </a:cubicBezTo>
                  <a:cubicBezTo>
                    <a:pt x="536" y="331"/>
                    <a:pt x="280" y="157"/>
                    <a:pt x="1" y="0"/>
                  </a:cubicBezTo>
                  <a:close/>
                </a:path>
              </a:pathLst>
            </a:custGeom>
            <a:solidFill>
              <a:srgbClr val="CE9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570813" y="2048239"/>
              <a:ext cx="68224" cy="59956"/>
            </a:xfrm>
            <a:custGeom>
              <a:rect b="b" l="l" r="r" t="t"/>
              <a:pathLst>
                <a:path extrusionOk="0" h="1008" w="1147">
                  <a:moveTo>
                    <a:pt x="319" y="1"/>
                  </a:moveTo>
                  <a:cubicBezTo>
                    <a:pt x="263" y="1"/>
                    <a:pt x="208" y="14"/>
                    <a:pt x="158" y="48"/>
                  </a:cubicBezTo>
                  <a:cubicBezTo>
                    <a:pt x="38" y="137"/>
                    <a:pt x="4" y="270"/>
                    <a:pt x="0" y="393"/>
                  </a:cubicBezTo>
                  <a:cubicBezTo>
                    <a:pt x="41" y="277"/>
                    <a:pt x="113" y="171"/>
                    <a:pt x="202" y="130"/>
                  </a:cubicBezTo>
                  <a:cubicBezTo>
                    <a:pt x="228" y="119"/>
                    <a:pt x="254" y="115"/>
                    <a:pt x="281" y="115"/>
                  </a:cubicBezTo>
                  <a:cubicBezTo>
                    <a:pt x="351" y="115"/>
                    <a:pt x="422" y="146"/>
                    <a:pt x="489" y="188"/>
                  </a:cubicBezTo>
                  <a:cubicBezTo>
                    <a:pt x="581" y="246"/>
                    <a:pt x="670" y="321"/>
                    <a:pt x="751" y="403"/>
                  </a:cubicBezTo>
                  <a:cubicBezTo>
                    <a:pt x="822" y="465"/>
                    <a:pt x="884" y="537"/>
                    <a:pt x="950" y="607"/>
                  </a:cubicBezTo>
                  <a:lnTo>
                    <a:pt x="950" y="607"/>
                  </a:lnTo>
                  <a:cubicBezTo>
                    <a:pt x="931" y="620"/>
                    <a:pt x="913" y="633"/>
                    <a:pt x="895" y="648"/>
                  </a:cubicBezTo>
                  <a:cubicBezTo>
                    <a:pt x="857" y="686"/>
                    <a:pt x="816" y="744"/>
                    <a:pt x="827" y="812"/>
                  </a:cubicBezTo>
                  <a:cubicBezTo>
                    <a:pt x="837" y="874"/>
                    <a:pt x="881" y="911"/>
                    <a:pt x="919" y="942"/>
                  </a:cubicBezTo>
                  <a:cubicBezTo>
                    <a:pt x="959" y="969"/>
                    <a:pt x="1000" y="993"/>
                    <a:pt x="1048" y="1007"/>
                  </a:cubicBezTo>
                  <a:cubicBezTo>
                    <a:pt x="1011" y="976"/>
                    <a:pt x="977" y="946"/>
                    <a:pt x="950" y="911"/>
                  </a:cubicBezTo>
                  <a:cubicBezTo>
                    <a:pt x="922" y="878"/>
                    <a:pt x="901" y="837"/>
                    <a:pt x="905" y="806"/>
                  </a:cubicBezTo>
                  <a:cubicBezTo>
                    <a:pt x="912" y="747"/>
                    <a:pt x="994" y="703"/>
                    <a:pt x="1072" y="676"/>
                  </a:cubicBezTo>
                  <a:lnTo>
                    <a:pt x="1147" y="648"/>
                  </a:lnTo>
                  <a:lnTo>
                    <a:pt x="1096" y="580"/>
                  </a:lnTo>
                  <a:cubicBezTo>
                    <a:pt x="1018" y="485"/>
                    <a:pt x="946" y="386"/>
                    <a:pt x="854" y="300"/>
                  </a:cubicBezTo>
                  <a:cubicBezTo>
                    <a:pt x="813" y="253"/>
                    <a:pt x="765" y="212"/>
                    <a:pt x="714" y="174"/>
                  </a:cubicBezTo>
                  <a:cubicBezTo>
                    <a:pt x="666" y="133"/>
                    <a:pt x="611" y="100"/>
                    <a:pt x="557" y="69"/>
                  </a:cubicBezTo>
                  <a:cubicBezTo>
                    <a:pt x="489" y="32"/>
                    <a:pt x="404" y="1"/>
                    <a:pt x="319" y="1"/>
                  </a:cubicBezTo>
                  <a:close/>
                </a:path>
              </a:pathLst>
            </a:custGeom>
            <a:solidFill>
              <a:srgbClr val="CE9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764241" y="2064656"/>
              <a:ext cx="36997" cy="26052"/>
            </a:xfrm>
            <a:custGeom>
              <a:rect b="b" l="l" r="r" t="t"/>
              <a:pathLst>
                <a:path extrusionOk="0" h="438" w="622">
                  <a:moveTo>
                    <a:pt x="298" y="1"/>
                  </a:moveTo>
                  <a:lnTo>
                    <a:pt x="298" y="1"/>
                  </a:lnTo>
                  <a:cubicBezTo>
                    <a:pt x="195" y="82"/>
                    <a:pt x="120" y="182"/>
                    <a:pt x="55" y="284"/>
                  </a:cubicBezTo>
                  <a:lnTo>
                    <a:pt x="1" y="366"/>
                  </a:lnTo>
                  <a:lnTo>
                    <a:pt x="103" y="390"/>
                  </a:lnTo>
                  <a:cubicBezTo>
                    <a:pt x="218" y="418"/>
                    <a:pt x="332" y="438"/>
                    <a:pt x="452" y="438"/>
                  </a:cubicBezTo>
                  <a:cubicBezTo>
                    <a:pt x="507" y="438"/>
                    <a:pt x="563" y="433"/>
                    <a:pt x="621" y="424"/>
                  </a:cubicBezTo>
                  <a:cubicBezTo>
                    <a:pt x="492" y="342"/>
                    <a:pt x="358" y="298"/>
                    <a:pt x="220" y="267"/>
                  </a:cubicBezTo>
                  <a:lnTo>
                    <a:pt x="220" y="267"/>
                  </a:lnTo>
                  <a:cubicBezTo>
                    <a:pt x="256" y="184"/>
                    <a:pt x="285" y="96"/>
                    <a:pt x="298" y="1"/>
                  </a:cubicBezTo>
                  <a:close/>
                </a:path>
              </a:pathLst>
            </a:custGeom>
            <a:solidFill>
              <a:srgbClr val="CE9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2737237" y="2002380"/>
              <a:ext cx="18915" cy="36759"/>
            </a:xfrm>
            <a:custGeom>
              <a:rect b="b" l="l" r="r" t="t"/>
              <a:pathLst>
                <a:path extrusionOk="0" h="618" w="318">
                  <a:moveTo>
                    <a:pt x="161" y="0"/>
                  </a:moveTo>
                  <a:cubicBezTo>
                    <a:pt x="72" y="0"/>
                    <a:pt x="1" y="140"/>
                    <a:pt x="1" y="307"/>
                  </a:cubicBezTo>
                  <a:cubicBezTo>
                    <a:pt x="1" y="478"/>
                    <a:pt x="72" y="618"/>
                    <a:pt x="161" y="618"/>
                  </a:cubicBezTo>
                  <a:cubicBezTo>
                    <a:pt x="250" y="618"/>
                    <a:pt x="318" y="478"/>
                    <a:pt x="318" y="307"/>
                  </a:cubicBezTo>
                  <a:cubicBezTo>
                    <a:pt x="318" y="140"/>
                    <a:pt x="250" y="0"/>
                    <a:pt x="161" y="0"/>
                  </a:cubicBezTo>
                  <a:close/>
                </a:path>
              </a:pathLst>
            </a:custGeom>
            <a:solidFill>
              <a:srgbClr val="1D2B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699527" y="1944328"/>
              <a:ext cx="69651" cy="34974"/>
            </a:xfrm>
            <a:custGeom>
              <a:rect b="b" l="l" r="r" t="t"/>
              <a:pathLst>
                <a:path extrusionOk="0" h="588" w="1171">
                  <a:moveTo>
                    <a:pt x="621" y="0"/>
                  </a:moveTo>
                  <a:cubicBezTo>
                    <a:pt x="413" y="0"/>
                    <a:pt x="183" y="134"/>
                    <a:pt x="0" y="587"/>
                  </a:cubicBezTo>
                  <a:lnTo>
                    <a:pt x="1170" y="273"/>
                  </a:lnTo>
                  <a:cubicBezTo>
                    <a:pt x="1170" y="273"/>
                    <a:pt x="919" y="0"/>
                    <a:pt x="621" y="0"/>
                  </a:cubicBezTo>
                  <a:close/>
                </a:path>
              </a:pathLst>
            </a:custGeom>
            <a:solidFill>
              <a:srgbClr val="2A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660540" y="2821955"/>
              <a:ext cx="62157" cy="23554"/>
            </a:xfrm>
            <a:custGeom>
              <a:rect b="b" l="l" r="r" t="t"/>
              <a:pathLst>
                <a:path extrusionOk="0" h="396" w="1045">
                  <a:moveTo>
                    <a:pt x="1045" y="0"/>
                  </a:moveTo>
                  <a:lnTo>
                    <a:pt x="1045" y="0"/>
                  </a:lnTo>
                  <a:cubicBezTo>
                    <a:pt x="851" y="14"/>
                    <a:pt x="670" y="65"/>
                    <a:pt x="495" y="130"/>
                  </a:cubicBezTo>
                  <a:cubicBezTo>
                    <a:pt x="322" y="198"/>
                    <a:pt x="154" y="277"/>
                    <a:pt x="1" y="396"/>
                  </a:cubicBezTo>
                  <a:cubicBezTo>
                    <a:pt x="195" y="386"/>
                    <a:pt x="372" y="331"/>
                    <a:pt x="547" y="266"/>
                  </a:cubicBezTo>
                  <a:cubicBezTo>
                    <a:pt x="720" y="198"/>
                    <a:pt x="892" y="120"/>
                    <a:pt x="1045" y="0"/>
                  </a:cubicBezTo>
                  <a:close/>
                </a:path>
              </a:pathLst>
            </a:custGeom>
            <a:solidFill>
              <a:srgbClr val="CE9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" name="Google Shape;3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25" y="3521175"/>
            <a:ext cx="785300" cy="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>
            <p:ph type="ctrTitle"/>
          </p:nvPr>
        </p:nvSpPr>
        <p:spPr>
          <a:xfrm>
            <a:off x="768375" y="371435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Langkah 1 : Traction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909825" y="1091775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Traction Goal</a:t>
            </a:r>
            <a:endParaRPr b="1" sz="160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909825" y="2218550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Customer Persona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5" name="Google Shape;455;p40"/>
          <p:cNvCxnSpPr/>
          <p:nvPr/>
        </p:nvCxnSpPr>
        <p:spPr>
          <a:xfrm>
            <a:off x="3372375" y="1055400"/>
            <a:ext cx="0" cy="35808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0"/>
          <p:cNvCxnSpPr/>
          <p:nvPr/>
        </p:nvCxnSpPr>
        <p:spPr>
          <a:xfrm>
            <a:off x="5762150" y="1055400"/>
            <a:ext cx="0" cy="35808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0"/>
          <p:cNvCxnSpPr/>
          <p:nvPr/>
        </p:nvCxnSpPr>
        <p:spPr>
          <a:xfrm rot="10800000">
            <a:off x="910125" y="2009850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0"/>
          <p:cNvSpPr/>
          <p:nvPr/>
        </p:nvSpPr>
        <p:spPr>
          <a:xfrm>
            <a:off x="909825" y="3501050"/>
            <a:ext cx="2086500" cy="5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Traction Channel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3557150" y="3501050"/>
            <a:ext cx="2086500" cy="617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 : Content Marketing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5961700" y="3461625"/>
            <a:ext cx="2660100" cy="1174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Aktivitas : A/B Test beberapa topik yang sesuai dengan target market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1" name="Google Shape;461;p40"/>
          <p:cNvCxnSpPr/>
          <p:nvPr/>
        </p:nvCxnSpPr>
        <p:spPr>
          <a:xfrm rot="10800000">
            <a:off x="910125" y="3372875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ctrTitle"/>
          </p:nvPr>
        </p:nvSpPr>
        <p:spPr>
          <a:xfrm>
            <a:off x="754338" y="250600"/>
            <a:ext cx="464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Content Marketing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Angle konten yang relevan dengan target market</a:t>
            </a:r>
            <a:endParaRPr/>
          </a:p>
        </p:txBody>
      </p:sp>
      <p:graphicFrame>
        <p:nvGraphicFramePr>
          <p:cNvPr id="467" name="Google Shape;467;p41"/>
          <p:cNvGraphicFramePr/>
          <p:nvPr/>
        </p:nvGraphicFramePr>
        <p:xfrm>
          <a:off x="866050" y="301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{C6EEDE17-5B00-4A71-B1E4-9EA52F41397B}</a:tableStyleId>
              </a:tblPr>
              <a:tblGrid>
                <a:gridCol w="1447800"/>
                <a:gridCol w="1629350"/>
                <a:gridCol w="1387275"/>
                <a:gridCol w="1395950"/>
                <a:gridCol w="1378625"/>
              </a:tblGrid>
              <a:tr h="16472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Misi : Kursi Senden, Portable, Ergonomis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Persona 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</a:rPr>
                        <a:t>Persona 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</a:rPr>
                        <a:t>Persona 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</a:rPr>
                        <a:t>Persona 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Angle 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Baca Alquran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</a:rPr>
                        <a:t>WFH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hlink"/>
                          </a:solidFill>
                        </a:rPr>
                        <a:t>SFH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</a:rPr>
                        <a:t>OUTDOOR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Angle ...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</a:tr>
            </a:tbl>
          </a:graphicData>
        </a:graphic>
      </p:graphicFrame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24504" l="41282" r="7840" t="17012"/>
          <a:stretch/>
        </p:blipFill>
        <p:spPr>
          <a:xfrm>
            <a:off x="6735525" y="1240250"/>
            <a:ext cx="1378626" cy="15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538" y="1240252"/>
            <a:ext cx="1584872" cy="15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625" y="1240250"/>
            <a:ext cx="1584850" cy="15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 rotWithShape="1">
          <a:blip r:embed="rId6">
            <a:alphaModFix/>
          </a:blip>
          <a:srcRect b="10952" l="18665" r="10951" t="0"/>
          <a:stretch/>
        </p:blipFill>
        <p:spPr>
          <a:xfrm>
            <a:off x="5406700" y="1240250"/>
            <a:ext cx="1252600" cy="15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type="ctrTitle"/>
          </p:nvPr>
        </p:nvSpPr>
        <p:spPr>
          <a:xfrm>
            <a:off x="1412375" y="-12"/>
            <a:ext cx="6252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BREAKDOWN!</a:t>
            </a:r>
            <a:endParaRPr sz="7200"/>
          </a:p>
        </p:txBody>
      </p:sp>
      <p:sp>
        <p:nvSpPr>
          <p:cNvPr id="477" name="Google Shape;477;p42"/>
          <p:cNvSpPr txBox="1"/>
          <p:nvPr>
            <p:ph type="ctrTitle"/>
          </p:nvPr>
        </p:nvSpPr>
        <p:spPr>
          <a:xfrm>
            <a:off x="1417525" y="1125238"/>
            <a:ext cx="63141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Buat 2 dan 3 slide untuk memperjelas masing-masing pesan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283250" y="2471050"/>
            <a:ext cx="1273200" cy="127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1715331" y="2471050"/>
            <a:ext cx="1273200" cy="127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3147412" y="2471050"/>
            <a:ext cx="1273200" cy="127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4579492" y="2471050"/>
            <a:ext cx="1273200" cy="1273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2"/>
          <p:cNvSpPr/>
          <p:nvPr/>
        </p:nvSpPr>
        <p:spPr>
          <a:xfrm>
            <a:off x="6038092" y="2471050"/>
            <a:ext cx="1273200" cy="127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7443667" y="2471050"/>
            <a:ext cx="1273200" cy="127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"/>
          <p:cNvSpPr txBox="1"/>
          <p:nvPr>
            <p:ph idx="4294967295" type="title"/>
          </p:nvPr>
        </p:nvSpPr>
        <p:spPr>
          <a:xfrm>
            <a:off x="444900" y="2840050"/>
            <a:ext cx="10236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INTRO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2"/>
          <p:cNvSpPr txBox="1"/>
          <p:nvPr>
            <p:ph idx="4294967295" type="title"/>
          </p:nvPr>
        </p:nvSpPr>
        <p:spPr>
          <a:xfrm>
            <a:off x="1840125" y="2840050"/>
            <a:ext cx="10236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INTRO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42"/>
          <p:cNvSpPr txBox="1"/>
          <p:nvPr>
            <p:ph idx="4294967295" type="title"/>
          </p:nvPr>
        </p:nvSpPr>
        <p:spPr>
          <a:xfrm>
            <a:off x="3272213" y="2840050"/>
            <a:ext cx="10236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INTRO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42"/>
          <p:cNvSpPr txBox="1"/>
          <p:nvPr>
            <p:ph idx="4294967295" type="title"/>
          </p:nvPr>
        </p:nvSpPr>
        <p:spPr>
          <a:xfrm>
            <a:off x="4717538" y="2840050"/>
            <a:ext cx="10236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POSTER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UTAMA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Call to action Lead magnet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2"/>
          <p:cNvSpPr txBox="1"/>
          <p:nvPr>
            <p:ph idx="4294967295" type="title"/>
          </p:nvPr>
        </p:nvSpPr>
        <p:spPr>
          <a:xfrm>
            <a:off x="6136375" y="2840050"/>
            <a:ext cx="10236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BREAK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DOWN Benefit 1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2"/>
          <p:cNvSpPr txBox="1"/>
          <p:nvPr>
            <p:ph idx="4294967295" type="title"/>
          </p:nvPr>
        </p:nvSpPr>
        <p:spPr>
          <a:xfrm>
            <a:off x="7608250" y="2840050"/>
            <a:ext cx="11085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BREAK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DOWN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Benefit 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42"/>
          <p:cNvSpPr txBox="1"/>
          <p:nvPr>
            <p:ph type="ctrTitle"/>
          </p:nvPr>
        </p:nvSpPr>
        <p:spPr>
          <a:xfrm>
            <a:off x="272200" y="4503650"/>
            <a:ext cx="88719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Penulisan &amp; desain utk konten marketing : </a:t>
            </a:r>
            <a:r>
              <a:rPr lang="en" sz="1500">
                <a:solidFill>
                  <a:srgbClr val="FFFFFF"/>
                </a:solidFill>
              </a:rPr>
              <a:t>https://www.instagram.com/p/CKlnNQ2H0PP/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491" name="Google Shape;491;p42"/>
          <p:cNvCxnSpPr/>
          <p:nvPr/>
        </p:nvCxnSpPr>
        <p:spPr>
          <a:xfrm rot="10800000">
            <a:off x="283400" y="3856550"/>
            <a:ext cx="41013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2"/>
          <p:cNvCxnSpPr/>
          <p:nvPr/>
        </p:nvCxnSpPr>
        <p:spPr>
          <a:xfrm rot="10800000">
            <a:off x="6029650" y="3856550"/>
            <a:ext cx="27144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2"/>
          <p:cNvSpPr txBox="1"/>
          <p:nvPr>
            <p:ph type="ctrTitle"/>
          </p:nvPr>
        </p:nvSpPr>
        <p:spPr>
          <a:xfrm>
            <a:off x="272200" y="3924900"/>
            <a:ext cx="41484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PROBLEM SOLUTION FIT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94" name="Google Shape;494;p42"/>
          <p:cNvSpPr txBox="1"/>
          <p:nvPr>
            <p:ph type="ctrTitle"/>
          </p:nvPr>
        </p:nvSpPr>
        <p:spPr>
          <a:xfrm>
            <a:off x="6006075" y="3924900"/>
            <a:ext cx="41484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PRDOUK</a:t>
            </a:r>
            <a:r>
              <a:rPr lang="en" sz="1500">
                <a:solidFill>
                  <a:srgbClr val="FFFFFF"/>
                </a:solidFill>
              </a:rPr>
              <a:t> MARKET FIT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ctrTitle"/>
          </p:nvPr>
        </p:nvSpPr>
        <p:spPr>
          <a:xfrm>
            <a:off x="2249838" y="371425"/>
            <a:ext cx="464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hari ini</a:t>
            </a:r>
            <a:endParaRPr/>
          </a:p>
        </p:txBody>
      </p:sp>
      <p:sp>
        <p:nvSpPr>
          <p:cNvPr id="367" name="Google Shape;367;p32"/>
          <p:cNvSpPr txBox="1"/>
          <p:nvPr>
            <p:ph type="ctrTitle"/>
          </p:nvPr>
        </p:nvSpPr>
        <p:spPr>
          <a:xfrm>
            <a:off x="816850" y="1921550"/>
            <a:ext cx="17184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MENGERTI</a:t>
            </a:r>
            <a:endParaRPr sz="1700">
              <a:solidFill>
                <a:srgbClr val="FFFF00"/>
              </a:solidFill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CUSTOMER KITA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368" name="Google Shape;368;p32"/>
          <p:cNvSpPr txBox="1"/>
          <p:nvPr>
            <p:ph type="ctrTitle"/>
          </p:nvPr>
        </p:nvSpPr>
        <p:spPr>
          <a:xfrm>
            <a:off x="6184875" y="1921550"/>
            <a:ext cx="2676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STRATEGI YANG TEROGANISIR &amp; TERUKUR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369" name="Google Shape;369;p32"/>
          <p:cNvSpPr txBox="1"/>
          <p:nvPr>
            <p:ph type="ctrTitle"/>
          </p:nvPr>
        </p:nvSpPr>
        <p:spPr>
          <a:xfrm>
            <a:off x="3277263" y="1921550"/>
            <a:ext cx="24828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MEMBUAT “PENDEKATAN” YANG SESUAI</a:t>
            </a:r>
            <a:endParaRPr sz="1700">
              <a:solidFill>
                <a:srgbClr val="FFFF00"/>
              </a:solidFill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00" y="2870125"/>
            <a:ext cx="2346125" cy="1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 rotWithShape="1">
          <a:blip r:embed="rId4">
            <a:alphaModFix/>
          </a:blip>
          <a:srcRect b="0" l="1057" r="1057" t="12945"/>
          <a:stretch/>
        </p:blipFill>
        <p:spPr>
          <a:xfrm>
            <a:off x="3277275" y="2870125"/>
            <a:ext cx="2712162" cy="1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>
            <p:ph type="ctrTitle"/>
          </p:nvPr>
        </p:nvSpPr>
        <p:spPr>
          <a:xfrm>
            <a:off x="816850" y="793850"/>
            <a:ext cx="13314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01</a:t>
            </a:r>
            <a:endParaRPr sz="7200"/>
          </a:p>
        </p:txBody>
      </p:sp>
      <p:sp>
        <p:nvSpPr>
          <p:cNvPr id="373" name="Google Shape;373;p32"/>
          <p:cNvSpPr txBox="1"/>
          <p:nvPr>
            <p:ph type="ctrTitle"/>
          </p:nvPr>
        </p:nvSpPr>
        <p:spPr>
          <a:xfrm>
            <a:off x="3240600" y="793850"/>
            <a:ext cx="13314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02</a:t>
            </a:r>
            <a:endParaRPr sz="7200"/>
          </a:p>
        </p:txBody>
      </p:sp>
      <p:sp>
        <p:nvSpPr>
          <p:cNvPr id="374" name="Google Shape;374;p32"/>
          <p:cNvSpPr txBox="1"/>
          <p:nvPr>
            <p:ph type="ctrTitle"/>
          </p:nvPr>
        </p:nvSpPr>
        <p:spPr>
          <a:xfrm>
            <a:off x="6060975" y="793850"/>
            <a:ext cx="13314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03</a:t>
            </a:r>
            <a:endParaRPr sz="7200"/>
          </a:p>
        </p:txBody>
      </p:sp>
      <p:pic>
        <p:nvPicPr>
          <p:cNvPr id="375" name="Google Shape;375;p32"/>
          <p:cNvPicPr preferRelativeResize="0"/>
          <p:nvPr/>
        </p:nvPicPr>
        <p:blipFill rotWithShape="1">
          <a:blip r:embed="rId5">
            <a:alphaModFix/>
          </a:blip>
          <a:srcRect b="30101" l="0" r="0" t="3271"/>
          <a:stretch/>
        </p:blipFill>
        <p:spPr>
          <a:xfrm>
            <a:off x="6365775" y="2818675"/>
            <a:ext cx="2163825" cy="14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2820425" y="4376150"/>
            <a:ext cx="3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http://bit.ly/kelasmarketingfounderplus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/>
          <p:nvPr/>
        </p:nvSpPr>
        <p:spPr>
          <a:xfrm>
            <a:off x="4981675" y="446000"/>
            <a:ext cx="2991900" cy="1251600"/>
          </a:xfrm>
          <a:prstGeom prst="roundRect">
            <a:avLst>
              <a:gd fmla="val 89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1306725" y="446000"/>
            <a:ext cx="2991900" cy="1251600"/>
          </a:xfrm>
          <a:prstGeom prst="roundRect">
            <a:avLst>
              <a:gd fmla="val 890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 txBox="1"/>
          <p:nvPr>
            <p:ph idx="1" type="body"/>
          </p:nvPr>
        </p:nvSpPr>
        <p:spPr>
          <a:xfrm>
            <a:off x="1038350" y="1946200"/>
            <a:ext cx="33810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Fokus mencari isu yang mencapai winning campaign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Mendapatkan Leads untuk membentuk persona (Persona Development)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List Building untuk Retargetting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84" name="Google Shape;384;p33"/>
          <p:cNvSpPr txBox="1"/>
          <p:nvPr>
            <p:ph idx="1" type="body"/>
          </p:nvPr>
        </p:nvSpPr>
        <p:spPr>
          <a:xfrm>
            <a:off x="4981675" y="1989050"/>
            <a:ext cx="26763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Fokus scaling budget &amp; channel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Mendapatkan Leads untuk konversi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❖"/>
            </a:pPr>
            <a:r>
              <a:rPr b="1" lang="en" sz="1700">
                <a:solidFill>
                  <a:srgbClr val="FFFFFF"/>
                </a:solidFill>
              </a:rPr>
              <a:t>List building untuk Retention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1410075" y="446000"/>
            <a:ext cx="120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2</a:t>
            </a:r>
            <a:r>
              <a:rPr b="1" lang="en" sz="4000">
                <a:solidFill>
                  <a:srgbClr val="FFFFFF"/>
                </a:solidFill>
              </a:rPr>
              <a:t>0%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5164825" y="540275"/>
            <a:ext cx="120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8</a:t>
            </a:r>
            <a:r>
              <a:rPr b="1" lang="en" sz="4000">
                <a:solidFill>
                  <a:srgbClr val="FFFFFF"/>
                </a:solidFill>
              </a:rPr>
              <a:t>0%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1508650" y="1163200"/>
            <a:ext cx="26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MARKET VALIDATION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5164825" y="11632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SCALING MARKET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9" name="Google Shape;389;p33"/>
          <p:cNvCxnSpPr/>
          <p:nvPr/>
        </p:nvCxnSpPr>
        <p:spPr>
          <a:xfrm>
            <a:off x="1630900" y="2734850"/>
            <a:ext cx="267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33"/>
          <p:cNvCxnSpPr/>
          <p:nvPr/>
        </p:nvCxnSpPr>
        <p:spPr>
          <a:xfrm>
            <a:off x="5490150" y="2734850"/>
            <a:ext cx="2606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3"/>
          <p:cNvCxnSpPr/>
          <p:nvPr/>
        </p:nvCxnSpPr>
        <p:spPr>
          <a:xfrm>
            <a:off x="1630900" y="3952150"/>
            <a:ext cx="267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3"/>
          <p:cNvCxnSpPr/>
          <p:nvPr/>
        </p:nvCxnSpPr>
        <p:spPr>
          <a:xfrm>
            <a:off x="5490150" y="3952150"/>
            <a:ext cx="2606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ctrTitle"/>
          </p:nvPr>
        </p:nvSpPr>
        <p:spPr>
          <a:xfrm>
            <a:off x="1870675" y="2252025"/>
            <a:ext cx="49425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Get your first Traction</a:t>
            </a:r>
            <a:endParaRPr i="1" sz="7200"/>
          </a:p>
        </p:txBody>
      </p:sp>
      <p:sp>
        <p:nvSpPr>
          <p:cNvPr id="398" name="Google Shape;398;p34"/>
          <p:cNvSpPr txBox="1"/>
          <p:nvPr>
            <p:ph type="ctrTitle"/>
          </p:nvPr>
        </p:nvSpPr>
        <p:spPr>
          <a:xfrm>
            <a:off x="1870674" y="1112550"/>
            <a:ext cx="61596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 u="sng">
                <a:solidFill>
                  <a:schemeClr val="accent5"/>
                </a:solidFill>
              </a:rPr>
              <a:t>Traction testing</a:t>
            </a:r>
            <a:r>
              <a:rPr i="1" lang="en" sz="7200" u="sng">
                <a:solidFill>
                  <a:schemeClr val="accent5"/>
                </a:solidFill>
              </a:rPr>
              <a:t>!</a:t>
            </a:r>
            <a:endParaRPr i="1" sz="7200" u="sng">
              <a:solidFill>
                <a:schemeClr val="accent5"/>
              </a:solidFill>
            </a:endParaRPr>
          </a:p>
        </p:txBody>
      </p:sp>
      <p:sp>
        <p:nvSpPr>
          <p:cNvPr id="399" name="Google Shape;399;p34"/>
          <p:cNvSpPr txBox="1"/>
          <p:nvPr>
            <p:ph type="ctrTitle"/>
          </p:nvPr>
        </p:nvSpPr>
        <p:spPr>
          <a:xfrm>
            <a:off x="627500" y="539500"/>
            <a:ext cx="19680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accent5"/>
                </a:solidFill>
              </a:rPr>
              <a:t>PHASE II</a:t>
            </a:r>
            <a:endParaRPr i="1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type="ctrTitle"/>
          </p:nvPr>
        </p:nvSpPr>
        <p:spPr>
          <a:xfrm>
            <a:off x="768375" y="371435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Langkah 1 : Traction Testing</a:t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909825" y="1091775"/>
            <a:ext cx="2086500" cy="5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Goals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6" name="Google Shape;406;p35"/>
          <p:cNvCxnSpPr/>
          <p:nvPr/>
        </p:nvCxnSpPr>
        <p:spPr>
          <a:xfrm>
            <a:off x="3372375" y="1055400"/>
            <a:ext cx="0" cy="33117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5"/>
          <p:cNvCxnSpPr/>
          <p:nvPr/>
        </p:nvCxnSpPr>
        <p:spPr>
          <a:xfrm>
            <a:off x="5762150" y="1055400"/>
            <a:ext cx="0" cy="33117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5"/>
          <p:cNvSpPr/>
          <p:nvPr/>
        </p:nvSpPr>
        <p:spPr>
          <a:xfrm>
            <a:off x="3557150" y="1091775"/>
            <a:ext cx="2086500" cy="6468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Menetapkan strategi Growth yang dilaksanakan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5961700" y="1055400"/>
            <a:ext cx="2660100" cy="8343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Aktivitas : Menetapkan target terkecil yang akan dicapai dalam 1 periode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909825" y="2218550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Persona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 rot="10800000">
            <a:off x="910125" y="2009850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5"/>
          <p:cNvSpPr/>
          <p:nvPr/>
        </p:nvSpPr>
        <p:spPr>
          <a:xfrm>
            <a:off x="909825" y="3501050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Traction Channel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3" name="Google Shape;413;p35"/>
          <p:cNvCxnSpPr/>
          <p:nvPr/>
        </p:nvCxnSpPr>
        <p:spPr>
          <a:xfrm rot="10800000">
            <a:off x="910125" y="3372875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372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311700" y="445025"/>
            <a:ext cx="25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OMTM concern</a:t>
            </a:r>
            <a:endParaRPr/>
          </a:p>
        </p:txBody>
      </p:sp>
      <p:sp>
        <p:nvSpPr>
          <p:cNvPr id="424" name="Google Shape;4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 rotWithShape="1">
          <a:blip r:embed="rId3">
            <a:alphaModFix/>
          </a:blip>
          <a:srcRect b="0" l="0" r="0" t="18320"/>
          <a:stretch/>
        </p:blipFill>
        <p:spPr>
          <a:xfrm>
            <a:off x="152400" y="1065825"/>
            <a:ext cx="8821375" cy="40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/>
          <p:nvPr/>
        </p:nvSpPr>
        <p:spPr>
          <a:xfrm>
            <a:off x="2619750" y="1600200"/>
            <a:ext cx="4914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7" name="Google Shape;427;p37"/>
          <p:cNvSpPr/>
          <p:nvPr/>
        </p:nvSpPr>
        <p:spPr>
          <a:xfrm rot="10800000">
            <a:off x="5622400" y="2198375"/>
            <a:ext cx="4914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ctrTitle"/>
          </p:nvPr>
        </p:nvSpPr>
        <p:spPr>
          <a:xfrm>
            <a:off x="768375" y="371435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Langkah 1 : </a:t>
            </a:r>
            <a:r>
              <a:rPr lang="en"/>
              <a:t>Traction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909825" y="1091775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Define Goals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909825" y="2218550"/>
            <a:ext cx="2086500" cy="5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Persona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" name="Google Shape;435;p38"/>
          <p:cNvCxnSpPr/>
          <p:nvPr/>
        </p:nvCxnSpPr>
        <p:spPr>
          <a:xfrm>
            <a:off x="3372375" y="1055400"/>
            <a:ext cx="0" cy="35808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8"/>
          <p:cNvCxnSpPr/>
          <p:nvPr/>
        </p:nvCxnSpPr>
        <p:spPr>
          <a:xfrm>
            <a:off x="5762150" y="1055400"/>
            <a:ext cx="0" cy="358080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8"/>
          <p:cNvCxnSpPr/>
          <p:nvPr/>
        </p:nvCxnSpPr>
        <p:spPr>
          <a:xfrm rot="10800000">
            <a:off x="910125" y="2009850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38"/>
          <p:cNvSpPr/>
          <p:nvPr/>
        </p:nvSpPr>
        <p:spPr>
          <a:xfrm>
            <a:off x="3557150" y="2216550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 : Customer Persona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5961700" y="2218550"/>
            <a:ext cx="2634600" cy="9858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Aktivitas : Membuat beberapa persona yang promising untuk ditarget 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909825" y="3501050"/>
            <a:ext cx="2086500" cy="5085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Traction Channel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1" name="Google Shape;441;p38"/>
          <p:cNvCxnSpPr/>
          <p:nvPr/>
        </p:nvCxnSpPr>
        <p:spPr>
          <a:xfrm rot="10800000">
            <a:off x="910125" y="3372875"/>
            <a:ext cx="7711800" cy="0"/>
          </a:xfrm>
          <a:prstGeom prst="straightConnector1">
            <a:avLst/>
          </a:prstGeom>
          <a:noFill/>
          <a:ln cap="flat" cmpd="sng" w="9525">
            <a:solidFill>
              <a:srgbClr val="CFD9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50" y="-46075"/>
            <a:ext cx="7558250" cy="52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Business Plan by Slidesgo">
  <a:themeElements>
    <a:clrScheme name="Simple Light">
      <a:dk1>
        <a:srgbClr val="F3F3F3"/>
      </a:dk1>
      <a:lt1>
        <a:srgbClr val="373A5A"/>
      </a:lt1>
      <a:dk2>
        <a:srgbClr val="6D9EEB"/>
      </a:dk2>
      <a:lt2>
        <a:srgbClr val="B6ECF0"/>
      </a:lt2>
      <a:accent1>
        <a:srgbClr val="5F9881"/>
      </a:accent1>
      <a:accent2>
        <a:srgbClr val="8BC0AA"/>
      </a:accent2>
      <a:accent3>
        <a:srgbClr val="A9D6C3"/>
      </a:accent3>
      <a:accent4>
        <a:srgbClr val="FF6E5C"/>
      </a:accent4>
      <a:accent5>
        <a:srgbClr val="FFD966"/>
      </a:accent5>
      <a:accent6>
        <a:srgbClr val="2C2E4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